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970068ec7142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9b97afe8304285"/>
  </p:sldMasterIdLst>
  <p:sldIdLst>
    <p:sldId xmlns:r="http://schemas.openxmlformats.org/officeDocument/2006/relationships" id="256" r:id="R1e32626491d04432"/>
    <p:sldId xmlns:r="http://schemas.openxmlformats.org/officeDocument/2006/relationships" id="257" r:id="Red004680d51b4ef8"/>
    <p:sldId xmlns:r="http://schemas.openxmlformats.org/officeDocument/2006/relationships" id="258" r:id="R5f3ac44723384d8f"/>
    <p:sldId xmlns:r="http://schemas.openxmlformats.org/officeDocument/2006/relationships" id="259" r:id="R3a3dd4c721a14b52"/>
    <p:sldId xmlns:r="http://schemas.openxmlformats.org/officeDocument/2006/relationships" id="260" r:id="Rfb86d9dc7a6f4194"/>
    <p:sldId xmlns:r="http://schemas.openxmlformats.org/officeDocument/2006/relationships" id="261" r:id="Re00cc76cdb2e403d"/>
    <p:sldId xmlns:r="http://schemas.openxmlformats.org/officeDocument/2006/relationships" id="262" r:id="R745553d382a9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9b97afe8304285" /><Relationship Type="http://schemas.openxmlformats.org/officeDocument/2006/relationships/slide" Target="/ppt/slides/slide1.xml" Id="R1e32626491d04432" /><Relationship Type="http://schemas.openxmlformats.org/officeDocument/2006/relationships/slide" Target="/ppt/slides/slide2.xml" Id="Red004680d51b4ef8" /><Relationship Type="http://schemas.openxmlformats.org/officeDocument/2006/relationships/slide" Target="/ppt/slides/slide3.xml" Id="R5f3ac44723384d8f" /><Relationship Type="http://schemas.openxmlformats.org/officeDocument/2006/relationships/slide" Target="/ppt/slides/slide4.xml" Id="R3a3dd4c721a14b52" /><Relationship Type="http://schemas.openxmlformats.org/officeDocument/2006/relationships/slide" Target="/ppt/slides/slide5.xml" Id="Rfb86d9dc7a6f4194" /><Relationship Type="http://schemas.openxmlformats.org/officeDocument/2006/relationships/slide" Target="/ppt/slides/slide6.xml" Id="Re00cc76cdb2e403d" /><Relationship Type="http://schemas.openxmlformats.org/officeDocument/2006/relationships/slide" Target="/ppt/slides/slide7.xml" Id="R745553d382a9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0c689f59548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75544b04a4cfe" /><Relationship Type="http://schemas.openxmlformats.org/officeDocument/2006/relationships/theme" Target="/ppt/slideMasters/theme/theme1.xml" Id="R479b5f85d9ba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175544b04a4c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c2c581c045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5f835ba4c4b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e338a57f5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64974d2594d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dd2da2e4c41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b31491524b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dd5d31112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VESTEK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30 171 923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−3 704 686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−4 582 842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−3 538 722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4 898 471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CHRISTOFFER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Hatlahaugen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925 147 001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VESTEK AS</a:t>
            </a:r>
          </a:p>
        </p:txBody>
      </p:sp>
    </p:spTree>
  </p:cSld>
  <p:clrMapOvr>
    <a:masterClrMapping xmlns:a="http://schemas.openxmlformats.org/drawingml/2006/main"/>
  </p:clrMapOvr>
</p:sld>
</file>