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092bb572043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82e95826f47fd"/>
  </p:sldMasterIdLst>
  <p:sldIdLst>
    <p:sldId xmlns:r="http://schemas.openxmlformats.org/officeDocument/2006/relationships" id="256" r:id="R6b9cd933b92942d7"/>
    <p:sldId xmlns:r="http://schemas.openxmlformats.org/officeDocument/2006/relationships" id="257" r:id="Ra18c22443f86410f"/>
    <p:sldId xmlns:r="http://schemas.openxmlformats.org/officeDocument/2006/relationships" id="258" r:id="Re67cd0a027724489"/>
    <p:sldId xmlns:r="http://schemas.openxmlformats.org/officeDocument/2006/relationships" id="259" r:id="R87884e341d864bb3"/>
    <p:sldId xmlns:r="http://schemas.openxmlformats.org/officeDocument/2006/relationships" id="260" r:id="R6b39e159eb7546aa"/>
    <p:sldId xmlns:r="http://schemas.openxmlformats.org/officeDocument/2006/relationships" id="261" r:id="R5173f41120924389"/>
    <p:sldId xmlns:r="http://schemas.openxmlformats.org/officeDocument/2006/relationships" id="262" r:id="R2390c3710217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82e95826f47fd" /><Relationship Type="http://schemas.openxmlformats.org/officeDocument/2006/relationships/slide" Target="/ppt/slides/slide1.xml" Id="R6b9cd933b92942d7" /><Relationship Type="http://schemas.openxmlformats.org/officeDocument/2006/relationships/slide" Target="/ppt/slides/slide2.xml" Id="Ra18c22443f86410f" /><Relationship Type="http://schemas.openxmlformats.org/officeDocument/2006/relationships/slide" Target="/ppt/slides/slide3.xml" Id="Re67cd0a027724489" /><Relationship Type="http://schemas.openxmlformats.org/officeDocument/2006/relationships/slide" Target="/ppt/slides/slide4.xml" Id="R87884e341d864bb3" /><Relationship Type="http://schemas.openxmlformats.org/officeDocument/2006/relationships/slide" Target="/ppt/slides/slide5.xml" Id="R6b39e159eb7546aa" /><Relationship Type="http://schemas.openxmlformats.org/officeDocument/2006/relationships/slide" Target="/ppt/slides/slide6.xml" Id="R5173f41120924389" /><Relationship Type="http://schemas.openxmlformats.org/officeDocument/2006/relationships/slide" Target="/ppt/slides/slide7.xml" Id="R2390c3710217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5adfc5651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8b29f16544673" /><Relationship Type="http://schemas.openxmlformats.org/officeDocument/2006/relationships/theme" Target="/ppt/slideMasters/theme/theme1.xml" Id="Rc1200d4cca28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8b29f165446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a8e164bc9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d4cc167e648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64eddfa50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8fcdf0af943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c62ad0bd940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1d19b538b45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0c4ead2f1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PETRINE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II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−255 918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8 212 739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60 501 727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67 285 189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NØDSET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Hilde Nødseth, Vestrepollsvegen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925 146 749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PETRINE II AS</a:t>
            </a:r>
          </a:p>
        </p:txBody>
      </p:sp>
    </p:spTree>
  </p:cSld>
  <p:clrMapOvr>
    <a:masterClrMapping xmlns:a="http://schemas.openxmlformats.org/drawingml/2006/main"/>
  </p:clrMapOvr>
</p:sld>
</file>