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968d37e88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58c40ef90144ac"/>
  </p:sldMasterIdLst>
  <p:sldIdLst>
    <p:sldId xmlns:r="http://schemas.openxmlformats.org/officeDocument/2006/relationships" id="256" r:id="Rc4df9b6edff54ab1"/>
    <p:sldId xmlns:r="http://schemas.openxmlformats.org/officeDocument/2006/relationships" id="257" r:id="R6cc4ef4160aa4ae9"/>
    <p:sldId xmlns:r="http://schemas.openxmlformats.org/officeDocument/2006/relationships" id="258" r:id="R7497604ff2e84dfe"/>
    <p:sldId xmlns:r="http://schemas.openxmlformats.org/officeDocument/2006/relationships" id="259" r:id="R667fabdd1d92428f"/>
    <p:sldId xmlns:r="http://schemas.openxmlformats.org/officeDocument/2006/relationships" id="260" r:id="R737e8630a50c4159"/>
    <p:sldId xmlns:r="http://schemas.openxmlformats.org/officeDocument/2006/relationships" id="261" r:id="R6107d911dfb3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8c40ef90144ac" /><Relationship Type="http://schemas.openxmlformats.org/officeDocument/2006/relationships/slide" Target="/ppt/slides/slide1.xml" Id="Rc4df9b6edff54ab1" /><Relationship Type="http://schemas.openxmlformats.org/officeDocument/2006/relationships/slide" Target="/ppt/slides/slide2.xml" Id="R6cc4ef4160aa4ae9" /><Relationship Type="http://schemas.openxmlformats.org/officeDocument/2006/relationships/slide" Target="/ppt/slides/slide3.xml" Id="R7497604ff2e84dfe" /><Relationship Type="http://schemas.openxmlformats.org/officeDocument/2006/relationships/slide" Target="/ppt/slides/slide4.xml" Id="R667fabdd1d92428f" /><Relationship Type="http://schemas.openxmlformats.org/officeDocument/2006/relationships/slide" Target="/ppt/slides/slide5.xml" Id="R737e8630a50c4159" /><Relationship Type="http://schemas.openxmlformats.org/officeDocument/2006/relationships/slide" Target="/ppt/slides/slide6.xml" Id="R6107d911dfb3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1c07141e3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bb47aaf9742ac" /><Relationship Type="http://schemas.openxmlformats.org/officeDocument/2006/relationships/theme" Target="/ppt/slideMasters/theme/theme1.xml" Id="Rb3fc4f7a4bcf42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5bb47aaf9742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8e9c280b2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ad5bed5a8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285facefa4d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fabbc14a8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9478d439c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d307d3c18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SEMI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ARVID NØDSET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Markegata 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925 146 730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SEMI INVEST AS</a:t>
            </a:r>
          </a:p>
        </p:txBody>
      </p:sp>
    </p:spTree>
  </p:cSld>
  <p:clrMapOvr>
    <a:masterClrMapping xmlns:a="http://schemas.openxmlformats.org/drawingml/2006/main"/>
  </p:clrMapOvr>
</p:sld>
</file>