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729b725f7843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fde8e5ca494edd"/>
  </p:sldMasterIdLst>
  <p:sldIdLst>
    <p:sldId xmlns:r="http://schemas.openxmlformats.org/officeDocument/2006/relationships" id="256" r:id="R32ded20903724555"/>
    <p:sldId xmlns:r="http://schemas.openxmlformats.org/officeDocument/2006/relationships" id="257" r:id="R1d1cac91775145d8"/>
    <p:sldId xmlns:r="http://schemas.openxmlformats.org/officeDocument/2006/relationships" id="258" r:id="R199ffcfb67fb4d65"/>
    <p:sldId xmlns:r="http://schemas.openxmlformats.org/officeDocument/2006/relationships" id="259" r:id="R42a862319e2b4df9"/>
    <p:sldId xmlns:r="http://schemas.openxmlformats.org/officeDocument/2006/relationships" id="260" r:id="Rd840bd27c7094e07"/>
    <p:sldId xmlns:r="http://schemas.openxmlformats.org/officeDocument/2006/relationships" id="261" r:id="Rd94acc9e7b2e428f"/>
    <p:sldId xmlns:r="http://schemas.openxmlformats.org/officeDocument/2006/relationships" id="262" r:id="Ra3834ad047e948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fde8e5ca494edd" /><Relationship Type="http://schemas.openxmlformats.org/officeDocument/2006/relationships/slide" Target="/ppt/slides/slide1.xml" Id="R32ded20903724555" /><Relationship Type="http://schemas.openxmlformats.org/officeDocument/2006/relationships/slide" Target="/ppt/slides/slide2.xml" Id="R1d1cac91775145d8" /><Relationship Type="http://schemas.openxmlformats.org/officeDocument/2006/relationships/slide" Target="/ppt/slides/slide3.xml" Id="R199ffcfb67fb4d65" /><Relationship Type="http://schemas.openxmlformats.org/officeDocument/2006/relationships/slide" Target="/ppt/slides/slide4.xml" Id="R42a862319e2b4df9" /><Relationship Type="http://schemas.openxmlformats.org/officeDocument/2006/relationships/slide" Target="/ppt/slides/slide5.xml" Id="Rd840bd27c7094e07" /><Relationship Type="http://schemas.openxmlformats.org/officeDocument/2006/relationships/slide" Target="/ppt/slides/slide6.xml" Id="Rd94acc9e7b2e428f" /><Relationship Type="http://schemas.openxmlformats.org/officeDocument/2006/relationships/slide" Target="/ppt/slides/slide7.xml" Id="Ra3834ad047e948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e4b8d82e384e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f147e543e4df8" /><Relationship Type="http://schemas.openxmlformats.org/officeDocument/2006/relationships/theme" Target="/ppt/slideMasters/theme/theme1.xml" Id="R43d4d5284ba640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ef147e543e4d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473c9e9f747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a2ee51fe84c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5f9330e244e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4e498ffbd46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fdd9b5cbb49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52cbb368048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08cebd67148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GJENGSTØ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GJENGSTØ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GJENGSTØ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GJENGSTØ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GJENGSTØ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GJENGSTØ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1 077 247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1 500 978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1 500 978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GJENGSTØ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HAAVARD GAASEMYR GJENGSTØ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GJENGSTØ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Haavard Gaasemyr Gjengstø, Ibsens gate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925 146 307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GJENGSTØ HOLDING AS</a:t>
            </a:r>
          </a:p>
        </p:txBody>
      </p:sp>
    </p:spTree>
  </p:cSld>
  <p:clrMapOvr>
    <a:masterClrMapping xmlns:a="http://schemas.openxmlformats.org/drawingml/2006/main"/>
  </p:clrMapOvr>
</p:sld>
</file>