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7f10e13bb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a1497bc8c4cb5"/>
  </p:sldMasterIdLst>
  <p:sldIdLst>
    <p:sldId xmlns:r="http://schemas.openxmlformats.org/officeDocument/2006/relationships" id="256" r:id="R13caf047253640de"/>
    <p:sldId xmlns:r="http://schemas.openxmlformats.org/officeDocument/2006/relationships" id="257" r:id="Rf30fdeffd3d64265"/>
    <p:sldId xmlns:r="http://schemas.openxmlformats.org/officeDocument/2006/relationships" id="258" r:id="R57b12d51ac944c5a"/>
    <p:sldId xmlns:r="http://schemas.openxmlformats.org/officeDocument/2006/relationships" id="259" r:id="Rdd315985971244b0"/>
    <p:sldId xmlns:r="http://schemas.openxmlformats.org/officeDocument/2006/relationships" id="260" r:id="R3bb4d8259564480d"/>
    <p:sldId xmlns:r="http://schemas.openxmlformats.org/officeDocument/2006/relationships" id="261" r:id="Rac1cf91c8c114066"/>
    <p:sldId xmlns:r="http://schemas.openxmlformats.org/officeDocument/2006/relationships" id="262" r:id="Ra0ad1a622c5b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a1497bc8c4cb5" /><Relationship Type="http://schemas.openxmlformats.org/officeDocument/2006/relationships/slide" Target="/ppt/slides/slide1.xml" Id="R13caf047253640de" /><Relationship Type="http://schemas.openxmlformats.org/officeDocument/2006/relationships/slide" Target="/ppt/slides/slide2.xml" Id="Rf30fdeffd3d64265" /><Relationship Type="http://schemas.openxmlformats.org/officeDocument/2006/relationships/slide" Target="/ppt/slides/slide3.xml" Id="R57b12d51ac944c5a" /><Relationship Type="http://schemas.openxmlformats.org/officeDocument/2006/relationships/slide" Target="/ppt/slides/slide4.xml" Id="Rdd315985971244b0" /><Relationship Type="http://schemas.openxmlformats.org/officeDocument/2006/relationships/slide" Target="/ppt/slides/slide5.xml" Id="R3bb4d8259564480d" /><Relationship Type="http://schemas.openxmlformats.org/officeDocument/2006/relationships/slide" Target="/ppt/slides/slide6.xml" Id="Rac1cf91c8c114066" /><Relationship Type="http://schemas.openxmlformats.org/officeDocument/2006/relationships/slide" Target="/ppt/slides/slide7.xml" Id="Ra0ad1a622c5b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41d243fcf41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dd27274e542bf" /><Relationship Type="http://schemas.openxmlformats.org/officeDocument/2006/relationships/theme" Target="/ppt/slideMasters/theme/theme1.xml" Id="R9c2b52135092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dd27274e5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4aae2022941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94e514e7a4a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623acf206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890c7d57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3dc18726d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0f9aea4964d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fc5227eb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FALISE BERNARD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FALISE BERNARD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−524 463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FALISE BERNARD JEAN F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Høn terrasse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925 144 487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FALISE BERNARD AS</a:t>
            </a:r>
          </a:p>
        </p:txBody>
      </p:sp>
    </p:spTree>
  </p:cSld>
  <p:clrMapOvr>
    <a:masterClrMapping xmlns:a="http://schemas.openxmlformats.org/drawingml/2006/main"/>
  </p:clrMapOvr>
</p:sld>
</file>