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51f77296de48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d22967f38842f7"/>
  </p:sldMasterIdLst>
  <p:sldIdLst>
    <p:sldId xmlns:r="http://schemas.openxmlformats.org/officeDocument/2006/relationships" id="256" r:id="Rfa228f0dad1b4184"/>
    <p:sldId xmlns:r="http://schemas.openxmlformats.org/officeDocument/2006/relationships" id="257" r:id="Rad9031fbe2b7436d"/>
    <p:sldId xmlns:r="http://schemas.openxmlformats.org/officeDocument/2006/relationships" id="258" r:id="R934fb00891f443a4"/>
    <p:sldId xmlns:r="http://schemas.openxmlformats.org/officeDocument/2006/relationships" id="259" r:id="Rfc2da7de4c4a4bf4"/>
    <p:sldId xmlns:r="http://schemas.openxmlformats.org/officeDocument/2006/relationships" id="260" r:id="R9fc77d1abf9f4130"/>
    <p:sldId xmlns:r="http://schemas.openxmlformats.org/officeDocument/2006/relationships" id="261" r:id="R46b7dddb4e9b4c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d22967f38842f7" /><Relationship Type="http://schemas.openxmlformats.org/officeDocument/2006/relationships/slide" Target="/ppt/slides/slide1.xml" Id="Rfa228f0dad1b4184" /><Relationship Type="http://schemas.openxmlformats.org/officeDocument/2006/relationships/slide" Target="/ppt/slides/slide2.xml" Id="Rad9031fbe2b7436d" /><Relationship Type="http://schemas.openxmlformats.org/officeDocument/2006/relationships/slide" Target="/ppt/slides/slide3.xml" Id="R934fb00891f443a4" /><Relationship Type="http://schemas.openxmlformats.org/officeDocument/2006/relationships/slide" Target="/ppt/slides/slide4.xml" Id="Rfc2da7de4c4a4bf4" /><Relationship Type="http://schemas.openxmlformats.org/officeDocument/2006/relationships/slide" Target="/ppt/slides/slide5.xml" Id="R9fc77d1abf9f4130" /><Relationship Type="http://schemas.openxmlformats.org/officeDocument/2006/relationships/slide" Target="/ppt/slides/slide6.xml" Id="R46b7dddb4e9b4c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a47cc096884b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c3b872df9428d" /><Relationship Type="http://schemas.openxmlformats.org/officeDocument/2006/relationships/theme" Target="/ppt/slideMasters/theme/theme1.xml" Id="Rb3ce803d15c242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cc3b872df942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c679314f149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64236dca745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23a4da3724d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20c52ec7a40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3d56cd1514f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67a73d89c4e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ØIAAS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ØIAAS HOLDING AS ble etablert [år] og holder til i Hell.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GRÆSLI ØIAAS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Hellbergsvingen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7517 Hell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925 139 629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ØIAAS HOLDING AS</a:t>
            </a:r>
          </a:p>
        </p:txBody>
      </p:sp>
    </p:spTree>
  </p:cSld>
  <p:clrMapOvr>
    <a:masterClrMapping xmlns:a="http://schemas.openxmlformats.org/drawingml/2006/main"/>
  </p:clrMapOvr>
</p:sld>
</file>