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519546f15442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878352071b434a"/>
  </p:sldMasterIdLst>
  <p:sldIdLst>
    <p:sldId xmlns:r="http://schemas.openxmlformats.org/officeDocument/2006/relationships" id="256" r:id="R203000ce3bba4b70"/>
    <p:sldId xmlns:r="http://schemas.openxmlformats.org/officeDocument/2006/relationships" id="257" r:id="R9cef99f4e0194a56"/>
    <p:sldId xmlns:r="http://schemas.openxmlformats.org/officeDocument/2006/relationships" id="258" r:id="Ra6f6ab642c534dae"/>
    <p:sldId xmlns:r="http://schemas.openxmlformats.org/officeDocument/2006/relationships" id="259" r:id="Rd62792b5319b43a8"/>
    <p:sldId xmlns:r="http://schemas.openxmlformats.org/officeDocument/2006/relationships" id="260" r:id="R549759dcab79450d"/>
    <p:sldId xmlns:r="http://schemas.openxmlformats.org/officeDocument/2006/relationships" id="261" r:id="R7c0ba1f0858a4ca9"/>
    <p:sldId xmlns:r="http://schemas.openxmlformats.org/officeDocument/2006/relationships" id="262" r:id="R9745329e8b7f47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78352071b434a" /><Relationship Type="http://schemas.openxmlformats.org/officeDocument/2006/relationships/slide" Target="/ppt/slides/slide1.xml" Id="R203000ce3bba4b70" /><Relationship Type="http://schemas.openxmlformats.org/officeDocument/2006/relationships/slide" Target="/ppt/slides/slide2.xml" Id="R9cef99f4e0194a56" /><Relationship Type="http://schemas.openxmlformats.org/officeDocument/2006/relationships/slide" Target="/ppt/slides/slide3.xml" Id="Ra6f6ab642c534dae" /><Relationship Type="http://schemas.openxmlformats.org/officeDocument/2006/relationships/slide" Target="/ppt/slides/slide4.xml" Id="Rd62792b5319b43a8" /><Relationship Type="http://schemas.openxmlformats.org/officeDocument/2006/relationships/slide" Target="/ppt/slides/slide5.xml" Id="R549759dcab79450d" /><Relationship Type="http://schemas.openxmlformats.org/officeDocument/2006/relationships/slide" Target="/ppt/slides/slide6.xml" Id="R7c0ba1f0858a4ca9" /><Relationship Type="http://schemas.openxmlformats.org/officeDocument/2006/relationships/slide" Target="/ppt/slides/slide7.xml" Id="R9745329e8b7f47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6ced06c3646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2ca255b3d45da" /><Relationship Type="http://schemas.openxmlformats.org/officeDocument/2006/relationships/theme" Target="/ppt/slideMasters/theme/theme1.xml" Id="Rfc10fe71966442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b2ca255b3d45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d10302bb044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a7c965cdf4f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a686f5b6e4a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485e93c184d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bc8d9014a45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ad2306e3945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c3caa634843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 HOLDING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601 662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431 662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437 180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OLAV LUDVIGSEN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Lindevegen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925 139 564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 HOLDING AS</a:t>
            </a:r>
          </a:p>
        </p:txBody>
      </p:sp>
    </p:spTree>
  </p:cSld>
  <p:clrMapOvr>
    <a:masterClrMapping xmlns:a="http://schemas.openxmlformats.org/drawingml/2006/main"/>
  </p:clrMapOvr>
</p:sld>
</file>