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b9dbbbeb346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6ffc6468f3439f"/>
  </p:sldMasterIdLst>
  <p:sldIdLst>
    <p:sldId xmlns:r="http://schemas.openxmlformats.org/officeDocument/2006/relationships" id="256" r:id="R365adb7057d84404"/>
    <p:sldId xmlns:r="http://schemas.openxmlformats.org/officeDocument/2006/relationships" id="257" r:id="R8cf0b7d1fb464e5c"/>
    <p:sldId xmlns:r="http://schemas.openxmlformats.org/officeDocument/2006/relationships" id="258" r:id="Raeeddb982cca4379"/>
    <p:sldId xmlns:r="http://schemas.openxmlformats.org/officeDocument/2006/relationships" id="259" r:id="Rc98dd13631194bdc"/>
    <p:sldId xmlns:r="http://schemas.openxmlformats.org/officeDocument/2006/relationships" id="260" r:id="R991b51a54b684342"/>
    <p:sldId xmlns:r="http://schemas.openxmlformats.org/officeDocument/2006/relationships" id="261" r:id="R4b07dc4d622e4397"/>
    <p:sldId xmlns:r="http://schemas.openxmlformats.org/officeDocument/2006/relationships" id="262" r:id="Rddb4879548d147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6ffc6468f3439f" /><Relationship Type="http://schemas.openxmlformats.org/officeDocument/2006/relationships/slide" Target="/ppt/slides/slide1.xml" Id="R365adb7057d84404" /><Relationship Type="http://schemas.openxmlformats.org/officeDocument/2006/relationships/slide" Target="/ppt/slides/slide2.xml" Id="R8cf0b7d1fb464e5c" /><Relationship Type="http://schemas.openxmlformats.org/officeDocument/2006/relationships/slide" Target="/ppt/slides/slide3.xml" Id="Raeeddb982cca4379" /><Relationship Type="http://schemas.openxmlformats.org/officeDocument/2006/relationships/slide" Target="/ppt/slides/slide4.xml" Id="Rc98dd13631194bdc" /><Relationship Type="http://schemas.openxmlformats.org/officeDocument/2006/relationships/slide" Target="/ppt/slides/slide5.xml" Id="R991b51a54b684342" /><Relationship Type="http://schemas.openxmlformats.org/officeDocument/2006/relationships/slide" Target="/ppt/slides/slide6.xml" Id="R4b07dc4d622e4397" /><Relationship Type="http://schemas.openxmlformats.org/officeDocument/2006/relationships/slide" Target="/ppt/slides/slide7.xml" Id="Rddb4879548d147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deb56cede45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fdcb6057534005" /><Relationship Type="http://schemas.openxmlformats.org/officeDocument/2006/relationships/theme" Target="/ppt/slideMasters/theme/theme1.xml" Id="R5965ef8c57814a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fdcb60575340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31cf7dd3354b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573601f0b49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41fdf0bd149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afdb9dc3e42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65b4fb68447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4c1d72f4947b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5d2a3a4664d8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ØYVIND AARRE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AARRE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612 936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733 785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AARRE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Bjørnstjerne Bjørnsons gate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4319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925 135 232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ØYVIND AARRE HOLDING AS</a:t>
            </a:r>
          </a:p>
        </p:txBody>
      </p:sp>
    </p:spTree>
  </p:cSld>
  <p:clrMapOvr>
    <a:masterClrMapping xmlns:a="http://schemas.openxmlformats.org/drawingml/2006/main"/>
  </p:clrMapOvr>
</p:sld>
</file>