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d4c70aa8874d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169330f6824046"/>
  </p:sldMasterIdLst>
  <p:sldIdLst>
    <p:sldId xmlns:r="http://schemas.openxmlformats.org/officeDocument/2006/relationships" id="256" r:id="R07a22ea5f99449a8"/>
    <p:sldId xmlns:r="http://schemas.openxmlformats.org/officeDocument/2006/relationships" id="257" r:id="Ra9acc785e1c244e3"/>
    <p:sldId xmlns:r="http://schemas.openxmlformats.org/officeDocument/2006/relationships" id="258" r:id="R21e82a3a16bb4179"/>
    <p:sldId xmlns:r="http://schemas.openxmlformats.org/officeDocument/2006/relationships" id="259" r:id="R264d374e7d6a4b3f"/>
    <p:sldId xmlns:r="http://schemas.openxmlformats.org/officeDocument/2006/relationships" id="260" r:id="Rbd946ba96b644714"/>
    <p:sldId xmlns:r="http://schemas.openxmlformats.org/officeDocument/2006/relationships" id="261" r:id="Rd8cc4f3f12b84386"/>
    <p:sldId xmlns:r="http://schemas.openxmlformats.org/officeDocument/2006/relationships" id="262" r:id="R2fb7c09b11f249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169330f6824046" /><Relationship Type="http://schemas.openxmlformats.org/officeDocument/2006/relationships/slide" Target="/ppt/slides/slide1.xml" Id="R07a22ea5f99449a8" /><Relationship Type="http://schemas.openxmlformats.org/officeDocument/2006/relationships/slide" Target="/ppt/slides/slide2.xml" Id="Ra9acc785e1c244e3" /><Relationship Type="http://schemas.openxmlformats.org/officeDocument/2006/relationships/slide" Target="/ppt/slides/slide3.xml" Id="R21e82a3a16bb4179" /><Relationship Type="http://schemas.openxmlformats.org/officeDocument/2006/relationships/slide" Target="/ppt/slides/slide4.xml" Id="R264d374e7d6a4b3f" /><Relationship Type="http://schemas.openxmlformats.org/officeDocument/2006/relationships/slide" Target="/ppt/slides/slide5.xml" Id="Rbd946ba96b644714" /><Relationship Type="http://schemas.openxmlformats.org/officeDocument/2006/relationships/slide" Target="/ppt/slides/slide6.xml" Id="Rd8cc4f3f12b84386" /><Relationship Type="http://schemas.openxmlformats.org/officeDocument/2006/relationships/slide" Target="/ppt/slides/slide7.xml" Id="R2fb7c09b11f249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b1baa9270443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c070d8cda41b0" /><Relationship Type="http://schemas.openxmlformats.org/officeDocument/2006/relationships/theme" Target="/ppt/slideMasters/theme/theme1.xml" Id="R632f6638f68245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5c070d8cda41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b4eec42b94d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12bfd83ea4a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e0fea95f94b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fec02d9974b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f3e88f81e41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7918e972d4b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ba99ca8264d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HAUABAKKEN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HAUABAKKEN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81 104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CECILIE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Cecilie Johansen, Hauabakken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925 130 567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