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4da8260a3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53a6627544481"/>
  </p:sldMasterIdLst>
  <p:sldIdLst>
    <p:sldId xmlns:r="http://schemas.openxmlformats.org/officeDocument/2006/relationships" id="256" r:id="R3aee105149ea4f21"/>
    <p:sldId xmlns:r="http://schemas.openxmlformats.org/officeDocument/2006/relationships" id="257" r:id="R63f472faa3b74aec"/>
    <p:sldId xmlns:r="http://schemas.openxmlformats.org/officeDocument/2006/relationships" id="258" r:id="Rf1469254211b4f1b"/>
    <p:sldId xmlns:r="http://schemas.openxmlformats.org/officeDocument/2006/relationships" id="259" r:id="Radd376a7f506470c"/>
    <p:sldId xmlns:r="http://schemas.openxmlformats.org/officeDocument/2006/relationships" id="260" r:id="Rf3b7c72e3ca64c61"/>
    <p:sldId xmlns:r="http://schemas.openxmlformats.org/officeDocument/2006/relationships" id="261" r:id="R5004d40e9e004c8d"/>
    <p:sldId xmlns:r="http://schemas.openxmlformats.org/officeDocument/2006/relationships" id="262" r:id="Rd7840dc79451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53a6627544481" /><Relationship Type="http://schemas.openxmlformats.org/officeDocument/2006/relationships/slide" Target="/ppt/slides/slide1.xml" Id="R3aee105149ea4f21" /><Relationship Type="http://schemas.openxmlformats.org/officeDocument/2006/relationships/slide" Target="/ppt/slides/slide2.xml" Id="R63f472faa3b74aec" /><Relationship Type="http://schemas.openxmlformats.org/officeDocument/2006/relationships/slide" Target="/ppt/slides/slide3.xml" Id="Rf1469254211b4f1b" /><Relationship Type="http://schemas.openxmlformats.org/officeDocument/2006/relationships/slide" Target="/ppt/slides/slide4.xml" Id="Radd376a7f506470c" /><Relationship Type="http://schemas.openxmlformats.org/officeDocument/2006/relationships/slide" Target="/ppt/slides/slide5.xml" Id="Rf3b7c72e3ca64c61" /><Relationship Type="http://schemas.openxmlformats.org/officeDocument/2006/relationships/slide" Target="/ppt/slides/slide6.xml" Id="R5004d40e9e004c8d" /><Relationship Type="http://schemas.openxmlformats.org/officeDocument/2006/relationships/slide" Target="/ppt/slides/slide7.xml" Id="Rd7840dc79451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7819a7a90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4cb0fdc254feb" /><Relationship Type="http://schemas.openxmlformats.org/officeDocument/2006/relationships/theme" Target="/ppt/slideMasters/theme/theme1.xml" Id="Ra6b337b9e5ca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4cb0fdc25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ed7333f1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530aed11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d162b925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f0f986d6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ef554ef1f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1236b0f0e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66a3b5d7e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TORLEIF LARSEN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LARSEN HOLDING AS ble etablert [år] og holder til i Birtavarre.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16 898 556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Trollvikveien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9147 Birtavarre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925 130 419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LARSEN HOLDING AS</a:t>
            </a:r>
          </a:p>
        </p:txBody>
      </p:sp>
    </p:spTree>
  </p:cSld>
  <p:clrMapOvr>
    <a:masterClrMapping xmlns:a="http://schemas.openxmlformats.org/drawingml/2006/main"/>
  </p:clrMapOvr>
</p:sld>
</file>