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c66fb5e29d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7907ffbd04194"/>
  </p:sldMasterIdLst>
  <p:sldIdLst>
    <p:sldId xmlns:r="http://schemas.openxmlformats.org/officeDocument/2006/relationships" id="256" r:id="R759ad85af5374e3c"/>
    <p:sldId xmlns:r="http://schemas.openxmlformats.org/officeDocument/2006/relationships" id="257" r:id="R533c51690e3145ab"/>
    <p:sldId xmlns:r="http://schemas.openxmlformats.org/officeDocument/2006/relationships" id="258" r:id="R1c8d643551794886"/>
    <p:sldId xmlns:r="http://schemas.openxmlformats.org/officeDocument/2006/relationships" id="259" r:id="Rbd9ea593e56c46b2"/>
    <p:sldId xmlns:r="http://schemas.openxmlformats.org/officeDocument/2006/relationships" id="260" r:id="R4961015005eb4ed3"/>
    <p:sldId xmlns:r="http://schemas.openxmlformats.org/officeDocument/2006/relationships" id="261" r:id="R523daa86eecd4b31"/>
    <p:sldId xmlns:r="http://schemas.openxmlformats.org/officeDocument/2006/relationships" id="262" r:id="Raaf0b30e50ea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7907ffbd04194" /><Relationship Type="http://schemas.openxmlformats.org/officeDocument/2006/relationships/slide" Target="/ppt/slides/slide1.xml" Id="R759ad85af5374e3c" /><Relationship Type="http://schemas.openxmlformats.org/officeDocument/2006/relationships/slide" Target="/ppt/slides/slide2.xml" Id="R533c51690e3145ab" /><Relationship Type="http://schemas.openxmlformats.org/officeDocument/2006/relationships/slide" Target="/ppt/slides/slide3.xml" Id="R1c8d643551794886" /><Relationship Type="http://schemas.openxmlformats.org/officeDocument/2006/relationships/slide" Target="/ppt/slides/slide4.xml" Id="Rbd9ea593e56c46b2" /><Relationship Type="http://schemas.openxmlformats.org/officeDocument/2006/relationships/slide" Target="/ppt/slides/slide5.xml" Id="R4961015005eb4ed3" /><Relationship Type="http://schemas.openxmlformats.org/officeDocument/2006/relationships/slide" Target="/ppt/slides/slide6.xml" Id="R523daa86eecd4b31" /><Relationship Type="http://schemas.openxmlformats.org/officeDocument/2006/relationships/slide" Target="/ppt/slides/slide7.xml" Id="Raaf0b30e50ea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9f8c78760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4a9ad02e4476e" /><Relationship Type="http://schemas.openxmlformats.org/officeDocument/2006/relationships/theme" Target="/ppt/slideMasters/theme/theme1.xml" Id="R47f8d8d5e8dd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4a9ad02e4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c7219c7fe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06bdf0a3a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57417938d43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c9dc3af3d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c1c6b49554d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bee76eae440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76a57f66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