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37f27100ff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428d0c393249f3"/>
  </p:sldMasterIdLst>
  <p:sldIdLst>
    <p:sldId xmlns:r="http://schemas.openxmlformats.org/officeDocument/2006/relationships" id="256" r:id="R29d91ce328a34752"/>
    <p:sldId xmlns:r="http://schemas.openxmlformats.org/officeDocument/2006/relationships" id="257" r:id="R060a9dd5e57f48c9"/>
    <p:sldId xmlns:r="http://schemas.openxmlformats.org/officeDocument/2006/relationships" id="258" r:id="R2c2b8895053a49c5"/>
    <p:sldId xmlns:r="http://schemas.openxmlformats.org/officeDocument/2006/relationships" id="259" r:id="R60a0aef3a8224d9d"/>
    <p:sldId xmlns:r="http://schemas.openxmlformats.org/officeDocument/2006/relationships" id="260" r:id="R9f68d152f439400c"/>
    <p:sldId xmlns:r="http://schemas.openxmlformats.org/officeDocument/2006/relationships" id="261" r:id="R0a541e09e8ee4a8c"/>
    <p:sldId xmlns:r="http://schemas.openxmlformats.org/officeDocument/2006/relationships" id="262" r:id="R34832a5e21f647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428d0c393249f3" /><Relationship Type="http://schemas.openxmlformats.org/officeDocument/2006/relationships/slide" Target="/ppt/slides/slide1.xml" Id="R29d91ce328a34752" /><Relationship Type="http://schemas.openxmlformats.org/officeDocument/2006/relationships/slide" Target="/ppt/slides/slide2.xml" Id="R060a9dd5e57f48c9" /><Relationship Type="http://schemas.openxmlformats.org/officeDocument/2006/relationships/slide" Target="/ppt/slides/slide3.xml" Id="R2c2b8895053a49c5" /><Relationship Type="http://schemas.openxmlformats.org/officeDocument/2006/relationships/slide" Target="/ppt/slides/slide4.xml" Id="R60a0aef3a8224d9d" /><Relationship Type="http://schemas.openxmlformats.org/officeDocument/2006/relationships/slide" Target="/ppt/slides/slide5.xml" Id="R9f68d152f439400c" /><Relationship Type="http://schemas.openxmlformats.org/officeDocument/2006/relationships/slide" Target="/ppt/slides/slide6.xml" Id="R0a541e09e8ee4a8c" /><Relationship Type="http://schemas.openxmlformats.org/officeDocument/2006/relationships/slide" Target="/ppt/slides/slide7.xml" Id="R34832a5e21f647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cca17d53d4f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1ad9457814f54" /><Relationship Type="http://schemas.openxmlformats.org/officeDocument/2006/relationships/theme" Target="/ppt/slideMasters/theme/theme1.xml" Id="Re5e017b1f2c34c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e1ad9457814f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1e6302eda44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0643b22e74c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79dda254b48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53d4b7f944a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686217e1243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49d9e794e42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4ab828f0e4a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R.A HOLDING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547 049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3 861 766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7 212 611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Andersen, Hamangskogen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1338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925 128 813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R.A HOLDING AS</a:t>
            </a:r>
          </a:p>
        </p:txBody>
      </p:sp>
    </p:spTree>
  </p:cSld>
  <p:clrMapOvr>
    <a:masterClrMapping xmlns:a="http://schemas.openxmlformats.org/drawingml/2006/main"/>
  </p:clrMapOvr>
</p:sld>
</file>