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198f0d06e34c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048486e2ad4329"/>
  </p:sldMasterIdLst>
  <p:sldIdLst>
    <p:sldId xmlns:r="http://schemas.openxmlformats.org/officeDocument/2006/relationships" id="256" r:id="R01bf70b4b0104941"/>
    <p:sldId xmlns:r="http://schemas.openxmlformats.org/officeDocument/2006/relationships" id="257" r:id="R8629103227394a11"/>
    <p:sldId xmlns:r="http://schemas.openxmlformats.org/officeDocument/2006/relationships" id="258" r:id="R7cdca8be59a44134"/>
    <p:sldId xmlns:r="http://schemas.openxmlformats.org/officeDocument/2006/relationships" id="259" r:id="Re7311d7ecaa54502"/>
    <p:sldId xmlns:r="http://schemas.openxmlformats.org/officeDocument/2006/relationships" id="260" r:id="Rcb119b04a8ad401b"/>
    <p:sldId xmlns:r="http://schemas.openxmlformats.org/officeDocument/2006/relationships" id="261" r:id="R3126e91a29944d55"/>
    <p:sldId xmlns:r="http://schemas.openxmlformats.org/officeDocument/2006/relationships" id="262" r:id="R9e0b08124b4843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048486e2ad4329" /><Relationship Type="http://schemas.openxmlformats.org/officeDocument/2006/relationships/slide" Target="/ppt/slides/slide1.xml" Id="R01bf70b4b0104941" /><Relationship Type="http://schemas.openxmlformats.org/officeDocument/2006/relationships/slide" Target="/ppt/slides/slide2.xml" Id="R8629103227394a11" /><Relationship Type="http://schemas.openxmlformats.org/officeDocument/2006/relationships/slide" Target="/ppt/slides/slide3.xml" Id="R7cdca8be59a44134" /><Relationship Type="http://schemas.openxmlformats.org/officeDocument/2006/relationships/slide" Target="/ppt/slides/slide4.xml" Id="Re7311d7ecaa54502" /><Relationship Type="http://schemas.openxmlformats.org/officeDocument/2006/relationships/slide" Target="/ppt/slides/slide5.xml" Id="Rcb119b04a8ad401b" /><Relationship Type="http://schemas.openxmlformats.org/officeDocument/2006/relationships/slide" Target="/ppt/slides/slide6.xml" Id="R3126e91a29944d55" /><Relationship Type="http://schemas.openxmlformats.org/officeDocument/2006/relationships/slide" Target="/ppt/slides/slide7.xml" Id="R9e0b08124b4843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0b01f9bdb47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f356f66bf4f1f" /><Relationship Type="http://schemas.openxmlformats.org/officeDocument/2006/relationships/theme" Target="/ppt/slideMasters/theme/theme1.xml" Id="R46ae7ed039834d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5f356f66bf4f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0a0d1433a49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0a0f0423840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0998dc02e4a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9713e33cc4b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d4dbc031d44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2e500b0504b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00b311b2940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LAT INVEST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277 521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244 333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638 443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THOMASSEN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Kleppestøskjenet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5300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LAT INVEST AS</a:t>
            </a:r>
          </a:p>
        </p:txBody>
      </p:sp>
    </p:spTree>
  </p:cSld>
  <p:clrMapOvr>
    <a:masterClrMapping xmlns:a="http://schemas.openxmlformats.org/drawingml/2006/main"/>
  </p:clrMapOvr>
</p:sld>
</file>