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2d17528f1a4e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c4f8890fcd4101"/>
  </p:sldMasterIdLst>
  <p:sldIdLst>
    <p:sldId xmlns:r="http://schemas.openxmlformats.org/officeDocument/2006/relationships" id="256" r:id="Rcf37cb364c774f0d"/>
    <p:sldId xmlns:r="http://schemas.openxmlformats.org/officeDocument/2006/relationships" id="257" r:id="R2f4d8cf7a605495f"/>
    <p:sldId xmlns:r="http://schemas.openxmlformats.org/officeDocument/2006/relationships" id="258" r:id="R5811ac838e1a4674"/>
    <p:sldId xmlns:r="http://schemas.openxmlformats.org/officeDocument/2006/relationships" id="259" r:id="R9e80bc37c3a04c8b"/>
    <p:sldId xmlns:r="http://schemas.openxmlformats.org/officeDocument/2006/relationships" id="260" r:id="Rd64be6731b21402b"/>
    <p:sldId xmlns:r="http://schemas.openxmlformats.org/officeDocument/2006/relationships" id="261" r:id="R2b961989fcdc4b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c4f8890fcd4101" /><Relationship Type="http://schemas.openxmlformats.org/officeDocument/2006/relationships/slide" Target="/ppt/slides/slide1.xml" Id="Rcf37cb364c774f0d" /><Relationship Type="http://schemas.openxmlformats.org/officeDocument/2006/relationships/slide" Target="/ppt/slides/slide2.xml" Id="R2f4d8cf7a605495f" /><Relationship Type="http://schemas.openxmlformats.org/officeDocument/2006/relationships/slide" Target="/ppt/slides/slide3.xml" Id="R5811ac838e1a4674" /><Relationship Type="http://schemas.openxmlformats.org/officeDocument/2006/relationships/slide" Target="/ppt/slides/slide4.xml" Id="R9e80bc37c3a04c8b" /><Relationship Type="http://schemas.openxmlformats.org/officeDocument/2006/relationships/slide" Target="/ppt/slides/slide5.xml" Id="Rd64be6731b21402b" /><Relationship Type="http://schemas.openxmlformats.org/officeDocument/2006/relationships/slide" Target="/ppt/slides/slide6.xml" Id="R2b961989fcdc4b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7ff057461e40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648daab0654338" /><Relationship Type="http://schemas.openxmlformats.org/officeDocument/2006/relationships/theme" Target="/ppt/slideMasters/theme/theme1.xml" Id="Rea051597a53344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648daab06543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007193840947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1b5133c1d14c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b4b5eb605f44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3abfd8738b49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9b7d80c18845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52dd3574b745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LAT INVEST AS ble etablert [år] og holder til i Kleppestø.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THOMASSEN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Kleppestøskjenet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5300 Kleppestø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925 128 694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LAT INVEST AS</a:t>
            </a:r>
          </a:p>
        </p:txBody>
      </p:sp>
    </p:spTree>
  </p:cSld>
  <p:clrMapOvr>
    <a:masterClrMapping xmlns:a="http://schemas.openxmlformats.org/drawingml/2006/main"/>
  </p:clrMapOvr>
</p:sld>
</file>