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821444a735349b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1b7a4333afd4275"/>
  </p:sldMasterIdLst>
  <p:sldIdLst>
    <p:sldId xmlns:r="http://schemas.openxmlformats.org/officeDocument/2006/relationships" id="256" r:id="R0e5e3e12a233408c"/>
    <p:sldId xmlns:r="http://schemas.openxmlformats.org/officeDocument/2006/relationships" id="257" r:id="R3ed9bd244bea4193"/>
    <p:sldId xmlns:r="http://schemas.openxmlformats.org/officeDocument/2006/relationships" id="258" r:id="R588c4416742d40d7"/>
    <p:sldId xmlns:r="http://schemas.openxmlformats.org/officeDocument/2006/relationships" id="259" r:id="Radd7f66f97bd4cd9"/>
    <p:sldId xmlns:r="http://schemas.openxmlformats.org/officeDocument/2006/relationships" id="260" r:id="Re71b24ec3e324fad"/>
    <p:sldId xmlns:r="http://schemas.openxmlformats.org/officeDocument/2006/relationships" id="261" r:id="R83ab97aeabc04bc5"/>
    <p:sldId xmlns:r="http://schemas.openxmlformats.org/officeDocument/2006/relationships" id="262" r:id="Rf929f4e944d34c3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b7a4333afd4275" /><Relationship Type="http://schemas.openxmlformats.org/officeDocument/2006/relationships/slide" Target="/ppt/slides/slide1.xml" Id="R0e5e3e12a233408c" /><Relationship Type="http://schemas.openxmlformats.org/officeDocument/2006/relationships/slide" Target="/ppt/slides/slide2.xml" Id="R3ed9bd244bea4193" /><Relationship Type="http://schemas.openxmlformats.org/officeDocument/2006/relationships/slide" Target="/ppt/slides/slide3.xml" Id="R588c4416742d40d7" /><Relationship Type="http://schemas.openxmlformats.org/officeDocument/2006/relationships/slide" Target="/ppt/slides/slide4.xml" Id="Radd7f66f97bd4cd9" /><Relationship Type="http://schemas.openxmlformats.org/officeDocument/2006/relationships/slide" Target="/ppt/slides/slide5.xml" Id="Re71b24ec3e324fad" /><Relationship Type="http://schemas.openxmlformats.org/officeDocument/2006/relationships/slide" Target="/ppt/slides/slide6.xml" Id="R83ab97aeabc04bc5" /><Relationship Type="http://schemas.openxmlformats.org/officeDocument/2006/relationships/slide" Target="/ppt/slides/slide7.xml" Id="Rf929f4e944d34c3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3704547dc743e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8292a27b614439" /><Relationship Type="http://schemas.openxmlformats.org/officeDocument/2006/relationships/theme" Target="/ppt/slideMasters/theme/theme1.xml" Id="R93470fa1c6a44ab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88292a27b61443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e1e1972a614d1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8f784eef884f5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c182a1449848d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33a907be5941d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6b99abf51e451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ffaa90904b460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4b4d7712ad475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FRESH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FRESH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FRESH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FRESH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FRESH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FRESH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FRESH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BENDIKSEN CHRISTIAN G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NORHEIM EILIF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RYGH MARTIN GRAVNINGEN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FRESH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925 125 873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FRESH AS</a:t>
            </a:r>
          </a:p>
        </p:txBody>
      </p:sp>
    </p:spTree>
  </p:cSld>
  <p:clrMapOvr>
    <a:masterClrMapping xmlns:a="http://schemas.openxmlformats.org/drawingml/2006/main"/>
  </p:clrMapOvr>
</p:sld>
</file>