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7abb9587f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1973b11694a46"/>
  </p:sldMasterIdLst>
  <p:sldIdLst>
    <p:sldId xmlns:r="http://schemas.openxmlformats.org/officeDocument/2006/relationships" id="256" r:id="R53bd47cc2a164adb"/>
    <p:sldId xmlns:r="http://schemas.openxmlformats.org/officeDocument/2006/relationships" id="257" r:id="R6e79b5f68f5a43ff"/>
    <p:sldId xmlns:r="http://schemas.openxmlformats.org/officeDocument/2006/relationships" id="258" r:id="Ra197f2bbec0e4e1f"/>
    <p:sldId xmlns:r="http://schemas.openxmlformats.org/officeDocument/2006/relationships" id="259" r:id="R570f12952bf748aa"/>
    <p:sldId xmlns:r="http://schemas.openxmlformats.org/officeDocument/2006/relationships" id="260" r:id="R2a892be8633946e3"/>
    <p:sldId xmlns:r="http://schemas.openxmlformats.org/officeDocument/2006/relationships" id="261" r:id="R1762d0e8906b4520"/>
    <p:sldId xmlns:r="http://schemas.openxmlformats.org/officeDocument/2006/relationships" id="262" r:id="Rfc4baf20dfb94c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1973b11694a46" /><Relationship Type="http://schemas.openxmlformats.org/officeDocument/2006/relationships/slide" Target="/ppt/slides/slide1.xml" Id="R53bd47cc2a164adb" /><Relationship Type="http://schemas.openxmlformats.org/officeDocument/2006/relationships/slide" Target="/ppt/slides/slide2.xml" Id="R6e79b5f68f5a43ff" /><Relationship Type="http://schemas.openxmlformats.org/officeDocument/2006/relationships/slide" Target="/ppt/slides/slide3.xml" Id="Ra197f2bbec0e4e1f" /><Relationship Type="http://schemas.openxmlformats.org/officeDocument/2006/relationships/slide" Target="/ppt/slides/slide4.xml" Id="R570f12952bf748aa" /><Relationship Type="http://schemas.openxmlformats.org/officeDocument/2006/relationships/slide" Target="/ppt/slides/slide5.xml" Id="R2a892be8633946e3" /><Relationship Type="http://schemas.openxmlformats.org/officeDocument/2006/relationships/slide" Target="/ppt/slides/slide6.xml" Id="R1762d0e8906b4520" /><Relationship Type="http://schemas.openxmlformats.org/officeDocument/2006/relationships/slide" Target="/ppt/slides/slide7.xml" Id="Rfc4baf20dfb94c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c4695f72947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a145f96c2483e" /><Relationship Type="http://schemas.openxmlformats.org/officeDocument/2006/relationships/theme" Target="/ppt/slideMasters/theme/theme1.xml" Id="R8b0ef2c50d0e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a145f96c248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f2efa82a647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afd7132d248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d794a527b41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ebc4c9d1e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77b2759c64c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532e280194a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8629ec7354a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NERVER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BENUM STORMOEN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TROY SÆTHER BERGLAND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OLE-ANDRÉ MOLNES HESTETUN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TEODOR SVEN BØ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925 125 504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NERVER AS</a:t>
            </a:r>
          </a:p>
        </p:txBody>
      </p:sp>
    </p:spTree>
  </p:cSld>
  <p:clrMapOvr>
    <a:masterClrMapping xmlns:a="http://schemas.openxmlformats.org/drawingml/2006/main"/>
  </p:clrMapOvr>
</p:sld>
</file>