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9ade28b4c64b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e945c2ac914ba0"/>
  </p:sldMasterIdLst>
  <p:sldIdLst>
    <p:sldId xmlns:r="http://schemas.openxmlformats.org/officeDocument/2006/relationships" id="256" r:id="R303aaa5bd6104c43"/>
    <p:sldId xmlns:r="http://schemas.openxmlformats.org/officeDocument/2006/relationships" id="257" r:id="R4644d359ec7d4860"/>
    <p:sldId xmlns:r="http://schemas.openxmlformats.org/officeDocument/2006/relationships" id="258" r:id="R260ca6d403a64301"/>
    <p:sldId xmlns:r="http://schemas.openxmlformats.org/officeDocument/2006/relationships" id="259" r:id="Rdda20da47336463f"/>
    <p:sldId xmlns:r="http://schemas.openxmlformats.org/officeDocument/2006/relationships" id="260" r:id="R30bc206106544bbf"/>
    <p:sldId xmlns:r="http://schemas.openxmlformats.org/officeDocument/2006/relationships" id="261" r:id="Rf07d346cb3514c6c"/>
    <p:sldId xmlns:r="http://schemas.openxmlformats.org/officeDocument/2006/relationships" id="262" r:id="Ra1603ad1dad44a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e945c2ac914ba0" /><Relationship Type="http://schemas.openxmlformats.org/officeDocument/2006/relationships/slide" Target="/ppt/slides/slide1.xml" Id="R303aaa5bd6104c43" /><Relationship Type="http://schemas.openxmlformats.org/officeDocument/2006/relationships/slide" Target="/ppt/slides/slide2.xml" Id="R4644d359ec7d4860" /><Relationship Type="http://schemas.openxmlformats.org/officeDocument/2006/relationships/slide" Target="/ppt/slides/slide3.xml" Id="R260ca6d403a64301" /><Relationship Type="http://schemas.openxmlformats.org/officeDocument/2006/relationships/slide" Target="/ppt/slides/slide4.xml" Id="Rdda20da47336463f" /><Relationship Type="http://schemas.openxmlformats.org/officeDocument/2006/relationships/slide" Target="/ppt/slides/slide5.xml" Id="R30bc206106544bbf" /><Relationship Type="http://schemas.openxmlformats.org/officeDocument/2006/relationships/slide" Target="/ppt/slides/slide6.xml" Id="Rf07d346cb3514c6c" /><Relationship Type="http://schemas.openxmlformats.org/officeDocument/2006/relationships/slide" Target="/ppt/slides/slide7.xml" Id="Ra1603ad1dad44a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97de8b669e40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86cb59a0f438b" /><Relationship Type="http://schemas.openxmlformats.org/officeDocument/2006/relationships/theme" Target="/ppt/slideMasters/theme/theme1.xml" Id="Rd500b17d8bd146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286cb59a0f43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e361deea146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75841825a48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d181f975149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7ff8574b049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d90e289d54d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8f6390fab48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9aa6b2e034f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HAUGEN GAVER OG INTERIØR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HAUGEN GAVER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GAVER OG INTERIØR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HAUGEN GAVER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HAUGEN GAVER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HAUGEN GAVER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741 717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−261 659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−313 240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−131 056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48 620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HAUGEN GAVER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STINE JOHANNA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SVEIN OLA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HAUGEN GAVER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925 123 463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HAUGEN GAVER OG INTERIØR AS</a:t>
            </a:r>
          </a:p>
        </p:txBody>
      </p:sp>
    </p:spTree>
  </p:cSld>
  <p:clrMapOvr>
    <a:masterClrMapping xmlns:a="http://schemas.openxmlformats.org/drawingml/2006/main"/>
  </p:clrMapOvr>
</p:sld>
</file>