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6ad688e9d94c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2b8071af8494f"/>
  </p:sldMasterIdLst>
  <p:sldIdLst>
    <p:sldId xmlns:r="http://schemas.openxmlformats.org/officeDocument/2006/relationships" id="256" r:id="Rf80abcaf47d049ce"/>
    <p:sldId xmlns:r="http://schemas.openxmlformats.org/officeDocument/2006/relationships" id="257" r:id="R1da5a2380e614b05"/>
    <p:sldId xmlns:r="http://schemas.openxmlformats.org/officeDocument/2006/relationships" id="258" r:id="Rdc610d88a4cc4604"/>
    <p:sldId xmlns:r="http://schemas.openxmlformats.org/officeDocument/2006/relationships" id="259" r:id="R5bc46725d2b74c9e"/>
    <p:sldId xmlns:r="http://schemas.openxmlformats.org/officeDocument/2006/relationships" id="260" r:id="R959ba74bea8d4133"/>
    <p:sldId xmlns:r="http://schemas.openxmlformats.org/officeDocument/2006/relationships" id="261" r:id="R875c44369ca849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2b8071af8494f" /><Relationship Type="http://schemas.openxmlformats.org/officeDocument/2006/relationships/slide" Target="/ppt/slides/slide1.xml" Id="Rf80abcaf47d049ce" /><Relationship Type="http://schemas.openxmlformats.org/officeDocument/2006/relationships/slide" Target="/ppt/slides/slide2.xml" Id="R1da5a2380e614b05" /><Relationship Type="http://schemas.openxmlformats.org/officeDocument/2006/relationships/slide" Target="/ppt/slides/slide3.xml" Id="Rdc610d88a4cc4604" /><Relationship Type="http://schemas.openxmlformats.org/officeDocument/2006/relationships/slide" Target="/ppt/slides/slide4.xml" Id="R5bc46725d2b74c9e" /><Relationship Type="http://schemas.openxmlformats.org/officeDocument/2006/relationships/slide" Target="/ppt/slides/slide5.xml" Id="R959ba74bea8d4133" /><Relationship Type="http://schemas.openxmlformats.org/officeDocument/2006/relationships/slide" Target="/ppt/slides/slide6.xml" Id="R875c44369ca849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66fe37a2c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4f772bd6c466e" /><Relationship Type="http://schemas.openxmlformats.org/officeDocument/2006/relationships/theme" Target="/ppt/slideMasters/theme/theme1.xml" Id="R2d47dbcfc21b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4f772bd6c46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75de86b42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615212e1143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289c159c948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f82f8982f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a269ab5a04b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029def14f4c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ECB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CORNELIUS BORGEN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Myrgata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925 122 491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ECB HOLDING AS</a:t>
            </a:r>
          </a:p>
        </p:txBody>
      </p:sp>
    </p:spTree>
  </p:cSld>
  <p:clrMapOvr>
    <a:masterClrMapping xmlns:a="http://schemas.openxmlformats.org/drawingml/2006/main"/>
  </p:clrMapOvr>
</p:sld>
</file>