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8ab2cd1fe048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e59d08bb0542af"/>
  </p:sldMasterIdLst>
  <p:sldIdLst>
    <p:sldId xmlns:r="http://schemas.openxmlformats.org/officeDocument/2006/relationships" id="256" r:id="R130ab16bb447462c"/>
    <p:sldId xmlns:r="http://schemas.openxmlformats.org/officeDocument/2006/relationships" id="257" r:id="R2ceeb8dde2ee441c"/>
    <p:sldId xmlns:r="http://schemas.openxmlformats.org/officeDocument/2006/relationships" id="258" r:id="R03b14b8320374c93"/>
    <p:sldId xmlns:r="http://schemas.openxmlformats.org/officeDocument/2006/relationships" id="259" r:id="R63603d4b66de4162"/>
    <p:sldId xmlns:r="http://schemas.openxmlformats.org/officeDocument/2006/relationships" id="260" r:id="R57a3d68423084005"/>
    <p:sldId xmlns:r="http://schemas.openxmlformats.org/officeDocument/2006/relationships" id="261" r:id="R7c8df389b8f04f08"/>
    <p:sldId xmlns:r="http://schemas.openxmlformats.org/officeDocument/2006/relationships" id="262" r:id="Re6c9023eb0904c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e59d08bb0542af" /><Relationship Type="http://schemas.openxmlformats.org/officeDocument/2006/relationships/slide" Target="/ppt/slides/slide1.xml" Id="R130ab16bb447462c" /><Relationship Type="http://schemas.openxmlformats.org/officeDocument/2006/relationships/slide" Target="/ppt/slides/slide2.xml" Id="R2ceeb8dde2ee441c" /><Relationship Type="http://schemas.openxmlformats.org/officeDocument/2006/relationships/slide" Target="/ppt/slides/slide3.xml" Id="R03b14b8320374c93" /><Relationship Type="http://schemas.openxmlformats.org/officeDocument/2006/relationships/slide" Target="/ppt/slides/slide4.xml" Id="R63603d4b66de4162" /><Relationship Type="http://schemas.openxmlformats.org/officeDocument/2006/relationships/slide" Target="/ppt/slides/slide5.xml" Id="R57a3d68423084005" /><Relationship Type="http://schemas.openxmlformats.org/officeDocument/2006/relationships/slide" Target="/ppt/slides/slide6.xml" Id="R7c8df389b8f04f08" /><Relationship Type="http://schemas.openxmlformats.org/officeDocument/2006/relationships/slide" Target="/ppt/slides/slide7.xml" Id="Re6c9023eb0904c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a3a3af076745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dde4b27ca4a5c" /><Relationship Type="http://schemas.openxmlformats.org/officeDocument/2006/relationships/theme" Target="/ppt/slideMasters/theme/theme1.xml" Id="R1bfaf868088840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4dde4b27ca4a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31a1b352041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b65757c4442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976758a6943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2229a6e2b4c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015d069fe4c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436fb338d4f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3b25f68b840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SKANDI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SKANDI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SKANDI REKNESKAP AS ble etablert [år] og holder til i Masfjordnes.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SKANDI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SKANDI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SKANDI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1 318 241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180 255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143 647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639 424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1 006 515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SKANDI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SIGRUN KARIN KJETLAND ANDVIK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SKANDI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Andvikvegen 915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5981 Masfjordnes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925 119 210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SKANDI REKNESKAP AS</a:t>
            </a:r>
          </a:p>
        </p:txBody>
      </p:sp>
    </p:spTree>
  </p:cSld>
  <p:clrMapOvr>
    <a:masterClrMapping xmlns:a="http://schemas.openxmlformats.org/drawingml/2006/main"/>
  </p:clrMapOvr>
</p:sld>
</file>