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aa15a288c44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720a8af06e4bc3"/>
  </p:sldMasterIdLst>
  <p:sldIdLst>
    <p:sldId xmlns:r="http://schemas.openxmlformats.org/officeDocument/2006/relationships" id="256" r:id="R42e6451ab6c84f95"/>
    <p:sldId xmlns:r="http://schemas.openxmlformats.org/officeDocument/2006/relationships" id="257" r:id="R36971efc2f0b4b94"/>
    <p:sldId xmlns:r="http://schemas.openxmlformats.org/officeDocument/2006/relationships" id="258" r:id="R1db36d8005b14ec5"/>
    <p:sldId xmlns:r="http://schemas.openxmlformats.org/officeDocument/2006/relationships" id="259" r:id="Rb08d78c0e6a24dbc"/>
    <p:sldId xmlns:r="http://schemas.openxmlformats.org/officeDocument/2006/relationships" id="260" r:id="R7dd2289d38744883"/>
    <p:sldId xmlns:r="http://schemas.openxmlformats.org/officeDocument/2006/relationships" id="261" r:id="R2b5edfd72289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20a8af06e4bc3" /><Relationship Type="http://schemas.openxmlformats.org/officeDocument/2006/relationships/slide" Target="/ppt/slides/slide1.xml" Id="R42e6451ab6c84f95" /><Relationship Type="http://schemas.openxmlformats.org/officeDocument/2006/relationships/slide" Target="/ppt/slides/slide2.xml" Id="R36971efc2f0b4b94" /><Relationship Type="http://schemas.openxmlformats.org/officeDocument/2006/relationships/slide" Target="/ppt/slides/slide3.xml" Id="R1db36d8005b14ec5" /><Relationship Type="http://schemas.openxmlformats.org/officeDocument/2006/relationships/slide" Target="/ppt/slides/slide4.xml" Id="Rb08d78c0e6a24dbc" /><Relationship Type="http://schemas.openxmlformats.org/officeDocument/2006/relationships/slide" Target="/ppt/slides/slide5.xml" Id="R7dd2289d38744883" /><Relationship Type="http://schemas.openxmlformats.org/officeDocument/2006/relationships/slide" Target="/ppt/slides/slide6.xml" Id="R2b5edfd72289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7cf6c66ed45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f3f0cfca34997" /><Relationship Type="http://schemas.openxmlformats.org/officeDocument/2006/relationships/theme" Target="/ppt/slideMasters/theme/theme1.xml" Id="Rea765c851f1941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6f3f0cfca349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260f689ab40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05353f3b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77041f63f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45d0040f643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351314b7648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4e59db7c24c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LAST MILE FIBER SOLUTION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MILE FIBER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LAST MILE FIBER SOLUTION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MILE FIBER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MILE FIBER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MILE FIBER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NEWMAN MATTHEW GEORGE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MILE FIBER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925 112 194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MILE FIBER SOLUTION AS</a:t>
            </a:r>
          </a:p>
        </p:txBody>
      </p:sp>
    </p:spTree>
  </p:cSld>
  <p:clrMapOvr>
    <a:masterClrMapping xmlns:a="http://schemas.openxmlformats.org/drawingml/2006/main"/>
  </p:clrMapOvr>
</p:sld>
</file>