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db04ef696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59c605bc64139"/>
  </p:sldMasterIdLst>
  <p:sldIdLst>
    <p:sldId xmlns:r="http://schemas.openxmlformats.org/officeDocument/2006/relationships" id="256" r:id="Rcd39cf640cb54d0c"/>
    <p:sldId xmlns:r="http://schemas.openxmlformats.org/officeDocument/2006/relationships" id="257" r:id="Rd3e381862cf64d68"/>
    <p:sldId xmlns:r="http://schemas.openxmlformats.org/officeDocument/2006/relationships" id="258" r:id="Rfb67cc7672914a17"/>
    <p:sldId xmlns:r="http://schemas.openxmlformats.org/officeDocument/2006/relationships" id="259" r:id="R3fcbf8692f0b4961"/>
    <p:sldId xmlns:r="http://schemas.openxmlformats.org/officeDocument/2006/relationships" id="260" r:id="Rbddffbf9d256437b"/>
    <p:sldId xmlns:r="http://schemas.openxmlformats.org/officeDocument/2006/relationships" id="261" r:id="R25b46ac214884514"/>
    <p:sldId xmlns:r="http://schemas.openxmlformats.org/officeDocument/2006/relationships" id="262" r:id="Rb40a2927f328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59c605bc64139" /><Relationship Type="http://schemas.openxmlformats.org/officeDocument/2006/relationships/slide" Target="/ppt/slides/slide1.xml" Id="Rcd39cf640cb54d0c" /><Relationship Type="http://schemas.openxmlformats.org/officeDocument/2006/relationships/slide" Target="/ppt/slides/slide2.xml" Id="Rd3e381862cf64d68" /><Relationship Type="http://schemas.openxmlformats.org/officeDocument/2006/relationships/slide" Target="/ppt/slides/slide3.xml" Id="Rfb67cc7672914a17" /><Relationship Type="http://schemas.openxmlformats.org/officeDocument/2006/relationships/slide" Target="/ppt/slides/slide4.xml" Id="R3fcbf8692f0b4961" /><Relationship Type="http://schemas.openxmlformats.org/officeDocument/2006/relationships/slide" Target="/ppt/slides/slide5.xml" Id="Rbddffbf9d256437b" /><Relationship Type="http://schemas.openxmlformats.org/officeDocument/2006/relationships/slide" Target="/ppt/slides/slide6.xml" Id="R25b46ac214884514" /><Relationship Type="http://schemas.openxmlformats.org/officeDocument/2006/relationships/slide" Target="/ppt/slides/slide7.xml" Id="Rb40a2927f328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093224df4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3a62fb26b4b3b" /><Relationship Type="http://schemas.openxmlformats.org/officeDocument/2006/relationships/theme" Target="/ppt/slideMasters/theme/theme1.xml" Id="R0b280f3cf355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d3a62fb26b4b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e2817a61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24ccb79ba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bac9d944e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0c922a5b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daed6584b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aa651303d46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a239ac217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ENERGI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193 595 000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378 483 000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MIDT-TELEMARK KOMMUNE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KOMMUNE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MIDT-TELEMARK KOMMUNE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KOMMUNE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925 110 671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