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7233b7262f64f5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02fde4f652948bc"/>
  </p:sldMasterIdLst>
  <p:sldIdLst>
    <p:sldId xmlns:r="http://schemas.openxmlformats.org/officeDocument/2006/relationships" id="256" r:id="R476d04d552d5484f"/>
    <p:sldId xmlns:r="http://schemas.openxmlformats.org/officeDocument/2006/relationships" id="257" r:id="R83b0744b924d411e"/>
    <p:sldId xmlns:r="http://schemas.openxmlformats.org/officeDocument/2006/relationships" id="258" r:id="R02477a45ab734804"/>
    <p:sldId xmlns:r="http://schemas.openxmlformats.org/officeDocument/2006/relationships" id="259" r:id="R591627f2650d4908"/>
    <p:sldId xmlns:r="http://schemas.openxmlformats.org/officeDocument/2006/relationships" id="260" r:id="R9c38ca89d246484c"/>
    <p:sldId xmlns:r="http://schemas.openxmlformats.org/officeDocument/2006/relationships" id="261" r:id="R83871c8994494d90"/>
    <p:sldId xmlns:r="http://schemas.openxmlformats.org/officeDocument/2006/relationships" id="262" r:id="R12060556fcdf4e3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2fde4f652948bc" /><Relationship Type="http://schemas.openxmlformats.org/officeDocument/2006/relationships/slide" Target="/ppt/slides/slide1.xml" Id="R476d04d552d5484f" /><Relationship Type="http://schemas.openxmlformats.org/officeDocument/2006/relationships/slide" Target="/ppt/slides/slide2.xml" Id="R83b0744b924d411e" /><Relationship Type="http://schemas.openxmlformats.org/officeDocument/2006/relationships/slide" Target="/ppt/slides/slide3.xml" Id="R02477a45ab734804" /><Relationship Type="http://schemas.openxmlformats.org/officeDocument/2006/relationships/slide" Target="/ppt/slides/slide4.xml" Id="R591627f2650d4908" /><Relationship Type="http://schemas.openxmlformats.org/officeDocument/2006/relationships/slide" Target="/ppt/slides/slide5.xml" Id="R9c38ca89d246484c" /><Relationship Type="http://schemas.openxmlformats.org/officeDocument/2006/relationships/slide" Target="/ppt/slides/slide6.xml" Id="R83871c8994494d90" /><Relationship Type="http://schemas.openxmlformats.org/officeDocument/2006/relationships/slide" Target="/ppt/slides/slide7.xml" Id="R12060556fcdf4e3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504acc05b84f3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0df20a68164ae4" /><Relationship Type="http://schemas.openxmlformats.org/officeDocument/2006/relationships/theme" Target="/ppt/slideMasters/theme/theme1.xml" Id="R57fcc922f426496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30df20a68164ae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5a0e4e8bc1438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d0c9d624fe4c4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0850d507704f1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bf00f161e6488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051513cb5741f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49183467f744f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7e23874943422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K.H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K.H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K.H HOLDING AS ble etablert [år] og holder til i Tau.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K.H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K.H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K.H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−18 548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1 290 599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3 063 654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5 848 301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K.H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 HELLAND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K.H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Ugelivegen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4120 Tau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925 106 968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K.H HOLDING AS</a:t>
            </a:r>
          </a:p>
        </p:txBody>
      </p:sp>
    </p:spTree>
  </p:cSld>
  <p:clrMapOvr>
    <a:masterClrMapping xmlns:a="http://schemas.openxmlformats.org/drawingml/2006/main"/>
  </p:clrMapOvr>
</p:sld>
</file>