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861bb85d5d4b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3f0b73f9cf4020"/>
  </p:sldMasterIdLst>
  <p:sldIdLst>
    <p:sldId xmlns:r="http://schemas.openxmlformats.org/officeDocument/2006/relationships" id="256" r:id="R0af9d8594c314f76"/>
    <p:sldId xmlns:r="http://schemas.openxmlformats.org/officeDocument/2006/relationships" id="257" r:id="Ra8ec020cef394738"/>
    <p:sldId xmlns:r="http://schemas.openxmlformats.org/officeDocument/2006/relationships" id="258" r:id="Ra6fff2f5143840c4"/>
    <p:sldId xmlns:r="http://schemas.openxmlformats.org/officeDocument/2006/relationships" id="259" r:id="R9434844dcd314f8a"/>
    <p:sldId xmlns:r="http://schemas.openxmlformats.org/officeDocument/2006/relationships" id="260" r:id="R779bb3fc229544f8"/>
    <p:sldId xmlns:r="http://schemas.openxmlformats.org/officeDocument/2006/relationships" id="261" r:id="R69b08adc3d48442d"/>
    <p:sldId xmlns:r="http://schemas.openxmlformats.org/officeDocument/2006/relationships" id="262" r:id="Ra3366bbd08f9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3f0b73f9cf4020" /><Relationship Type="http://schemas.openxmlformats.org/officeDocument/2006/relationships/slide" Target="/ppt/slides/slide1.xml" Id="R0af9d8594c314f76" /><Relationship Type="http://schemas.openxmlformats.org/officeDocument/2006/relationships/slide" Target="/ppt/slides/slide2.xml" Id="Ra8ec020cef394738" /><Relationship Type="http://schemas.openxmlformats.org/officeDocument/2006/relationships/slide" Target="/ppt/slides/slide3.xml" Id="Ra6fff2f5143840c4" /><Relationship Type="http://schemas.openxmlformats.org/officeDocument/2006/relationships/slide" Target="/ppt/slides/slide4.xml" Id="R9434844dcd314f8a" /><Relationship Type="http://schemas.openxmlformats.org/officeDocument/2006/relationships/slide" Target="/ppt/slides/slide5.xml" Id="R779bb3fc229544f8" /><Relationship Type="http://schemas.openxmlformats.org/officeDocument/2006/relationships/slide" Target="/ppt/slides/slide6.xml" Id="R69b08adc3d48442d" /><Relationship Type="http://schemas.openxmlformats.org/officeDocument/2006/relationships/slide" Target="/ppt/slides/slide7.xml" Id="Ra3366bbd08f9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b9fe8d6524b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fe9c6ab0347d1" /><Relationship Type="http://schemas.openxmlformats.org/officeDocument/2006/relationships/theme" Target="/ppt/slideMasters/theme/theme1.xml" Id="Rcfef7745fe6a42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dfe9c6ab0347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0069e221c43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2561c69f44f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19e9ece4d47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618c4175546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2e6d49ab845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293c726354e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7aa99fe2a40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HOFSETH SALES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HOFSETH SALES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HOFSETH SALES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HOFSETH SALES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HOFSETH SALES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HOFSETH SALES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5 748 570 493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39 781 133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9 376 895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23 860 054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2 157 829 538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HOFSETH SALES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INVESTMENTS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HOFSETH SALES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Kipervikgata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925 101 613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HOFSETH SALES AS</a:t>
            </a:r>
          </a:p>
        </p:txBody>
      </p:sp>
    </p:spTree>
  </p:cSld>
  <p:clrMapOvr>
    <a:masterClrMapping xmlns:a="http://schemas.openxmlformats.org/drawingml/2006/main"/>
  </p:clrMapOvr>
</p:sld>
</file>