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5a69a3914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5d20b08c440d2"/>
  </p:sldMasterIdLst>
  <p:sldIdLst>
    <p:sldId xmlns:r="http://schemas.openxmlformats.org/officeDocument/2006/relationships" id="256" r:id="Rc8a32d29fc094843"/>
    <p:sldId xmlns:r="http://schemas.openxmlformats.org/officeDocument/2006/relationships" id="257" r:id="R2f806bf0118946a7"/>
    <p:sldId xmlns:r="http://schemas.openxmlformats.org/officeDocument/2006/relationships" id="258" r:id="R93c18c0931b44a21"/>
    <p:sldId xmlns:r="http://schemas.openxmlformats.org/officeDocument/2006/relationships" id="259" r:id="Rb530fd5f5c884239"/>
    <p:sldId xmlns:r="http://schemas.openxmlformats.org/officeDocument/2006/relationships" id="260" r:id="Rc603989a39d74eef"/>
    <p:sldId xmlns:r="http://schemas.openxmlformats.org/officeDocument/2006/relationships" id="261" r:id="R39cb8e614fcc4ab9"/>
    <p:sldId xmlns:r="http://schemas.openxmlformats.org/officeDocument/2006/relationships" id="262" r:id="R4924ec41f2f6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5d20b08c440d2" /><Relationship Type="http://schemas.openxmlformats.org/officeDocument/2006/relationships/slide" Target="/ppt/slides/slide1.xml" Id="Rc8a32d29fc094843" /><Relationship Type="http://schemas.openxmlformats.org/officeDocument/2006/relationships/slide" Target="/ppt/slides/slide2.xml" Id="R2f806bf0118946a7" /><Relationship Type="http://schemas.openxmlformats.org/officeDocument/2006/relationships/slide" Target="/ppt/slides/slide3.xml" Id="R93c18c0931b44a21" /><Relationship Type="http://schemas.openxmlformats.org/officeDocument/2006/relationships/slide" Target="/ppt/slides/slide4.xml" Id="Rb530fd5f5c884239" /><Relationship Type="http://schemas.openxmlformats.org/officeDocument/2006/relationships/slide" Target="/ppt/slides/slide5.xml" Id="Rc603989a39d74eef" /><Relationship Type="http://schemas.openxmlformats.org/officeDocument/2006/relationships/slide" Target="/ppt/slides/slide6.xml" Id="R39cb8e614fcc4ab9" /><Relationship Type="http://schemas.openxmlformats.org/officeDocument/2006/relationships/slide" Target="/ppt/slides/slide7.xml" Id="R4924ec41f2f6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35c38b5c8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8a5b1d5e41c4" /><Relationship Type="http://schemas.openxmlformats.org/officeDocument/2006/relationships/theme" Target="/ppt/slideMasters/theme/theme1.xml" Id="R75abca57078d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08a5b1d5e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e5a75fca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74a06a39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27b0b128f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4cef7d38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7e7a05392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88054f73d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bc9acc88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SOLSTAD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SOLSTAD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MANAGEMENT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SOLSTAD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SOLSTAD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SOLSTAD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194 933 000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SOLSTAD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SHIPHOLDING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SOLSTAD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SOLSTAD MANAGEMENT HOLDING AS</a:t>
            </a:r>
          </a:p>
        </p:txBody>
      </p:sp>
    </p:spTree>
  </p:cSld>
  <p:clrMapOvr>
    <a:masterClrMapping xmlns:a="http://schemas.openxmlformats.org/drawingml/2006/main"/>
  </p:clrMapOvr>
</p:sld>
</file>