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ce8ef1fe854d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7c3b490ec4225"/>
  </p:sldMasterIdLst>
  <p:sldIdLst>
    <p:sldId xmlns:r="http://schemas.openxmlformats.org/officeDocument/2006/relationships" id="256" r:id="R8212cc69fdd74d27"/>
    <p:sldId xmlns:r="http://schemas.openxmlformats.org/officeDocument/2006/relationships" id="257" r:id="Ra82f1fbccac14c15"/>
    <p:sldId xmlns:r="http://schemas.openxmlformats.org/officeDocument/2006/relationships" id="258" r:id="R57669ef656154c03"/>
    <p:sldId xmlns:r="http://schemas.openxmlformats.org/officeDocument/2006/relationships" id="259" r:id="R2286911e22b24497"/>
    <p:sldId xmlns:r="http://schemas.openxmlformats.org/officeDocument/2006/relationships" id="260" r:id="Rb728227e5b90479b"/>
    <p:sldId xmlns:r="http://schemas.openxmlformats.org/officeDocument/2006/relationships" id="261" r:id="R5310af63a62e4705"/>
    <p:sldId xmlns:r="http://schemas.openxmlformats.org/officeDocument/2006/relationships" id="262" r:id="Rbbb81baae7d248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7c3b490ec4225" /><Relationship Type="http://schemas.openxmlformats.org/officeDocument/2006/relationships/slide" Target="/ppt/slides/slide1.xml" Id="R8212cc69fdd74d27" /><Relationship Type="http://schemas.openxmlformats.org/officeDocument/2006/relationships/slide" Target="/ppt/slides/slide2.xml" Id="Ra82f1fbccac14c15" /><Relationship Type="http://schemas.openxmlformats.org/officeDocument/2006/relationships/slide" Target="/ppt/slides/slide3.xml" Id="R57669ef656154c03" /><Relationship Type="http://schemas.openxmlformats.org/officeDocument/2006/relationships/slide" Target="/ppt/slides/slide4.xml" Id="R2286911e22b24497" /><Relationship Type="http://schemas.openxmlformats.org/officeDocument/2006/relationships/slide" Target="/ppt/slides/slide5.xml" Id="Rb728227e5b90479b" /><Relationship Type="http://schemas.openxmlformats.org/officeDocument/2006/relationships/slide" Target="/ppt/slides/slide6.xml" Id="R5310af63a62e4705" /><Relationship Type="http://schemas.openxmlformats.org/officeDocument/2006/relationships/slide" Target="/ppt/slides/slide7.xml" Id="Rbbb81baae7d248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5a08e611044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782bd6a7c4d30" /><Relationship Type="http://schemas.openxmlformats.org/officeDocument/2006/relationships/theme" Target="/ppt/slideMasters/theme/theme1.xml" Id="R77d671de881641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0782bd6a7c4d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65255f65d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fa4e90d0d4a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2c457e093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55709230b49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72ec5e2644b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0ac01c0434c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da1391a8e4e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RESIDENTIAL DEVELOPMENT FUND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RESIDENTIAL DEVELOPMENT FUND 1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MERCUR CAPITAL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925 098 159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