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2ff546f23dc46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33250e0afb412e"/>
  </p:sldMasterIdLst>
  <p:sldIdLst>
    <p:sldId xmlns:r="http://schemas.openxmlformats.org/officeDocument/2006/relationships" id="256" r:id="R2114778579b4457f"/>
    <p:sldId xmlns:r="http://schemas.openxmlformats.org/officeDocument/2006/relationships" id="257" r:id="R0dfc4d662bf74823"/>
    <p:sldId xmlns:r="http://schemas.openxmlformats.org/officeDocument/2006/relationships" id="258" r:id="Rf725127b934d47d4"/>
    <p:sldId xmlns:r="http://schemas.openxmlformats.org/officeDocument/2006/relationships" id="259" r:id="R3aef814ff97b4038"/>
    <p:sldId xmlns:r="http://schemas.openxmlformats.org/officeDocument/2006/relationships" id="260" r:id="Rb38a0eaa5c3441f9"/>
    <p:sldId xmlns:r="http://schemas.openxmlformats.org/officeDocument/2006/relationships" id="261" r:id="R8b948a08cb494552"/>
    <p:sldId xmlns:r="http://schemas.openxmlformats.org/officeDocument/2006/relationships" id="262" r:id="R8213740c51c14a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33250e0afb412e" /><Relationship Type="http://schemas.openxmlformats.org/officeDocument/2006/relationships/slide" Target="/ppt/slides/slide1.xml" Id="R2114778579b4457f" /><Relationship Type="http://schemas.openxmlformats.org/officeDocument/2006/relationships/slide" Target="/ppt/slides/slide2.xml" Id="R0dfc4d662bf74823" /><Relationship Type="http://schemas.openxmlformats.org/officeDocument/2006/relationships/slide" Target="/ppt/slides/slide3.xml" Id="Rf725127b934d47d4" /><Relationship Type="http://schemas.openxmlformats.org/officeDocument/2006/relationships/slide" Target="/ppt/slides/slide4.xml" Id="R3aef814ff97b4038" /><Relationship Type="http://schemas.openxmlformats.org/officeDocument/2006/relationships/slide" Target="/ppt/slides/slide5.xml" Id="Rb38a0eaa5c3441f9" /><Relationship Type="http://schemas.openxmlformats.org/officeDocument/2006/relationships/slide" Target="/ppt/slides/slide6.xml" Id="R8b948a08cb494552" /><Relationship Type="http://schemas.openxmlformats.org/officeDocument/2006/relationships/slide" Target="/ppt/slides/slide7.xml" Id="R8213740c51c14a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66138a42b3407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1139e9c6954278" /><Relationship Type="http://schemas.openxmlformats.org/officeDocument/2006/relationships/theme" Target="/ppt/slideMasters/theme/theme1.xml" Id="R0d6a61f874534d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1139e9c69542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0f29c0cca2467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5e41caadbe41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a070b5dca74b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81c07c7b314d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05c82bf82b4f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68a92fe10d403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ffb068fa0446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ANCORIS 1060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ANCORIS 1060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ANCORIS 1060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ANCORIS 1060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ANCORIS 1060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ANCORIS 1060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−37 988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−19 301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5 573 051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6 689 695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ANCORIS 1060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ALEXANDRA MYHRER KNUDTZON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ATLE MYHRER KNUDTZON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ANCORIS 1060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Dagaliveien 26C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925 088 293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ANCORIS 1060 AS</a:t>
            </a:r>
          </a:p>
        </p:txBody>
      </p:sp>
    </p:spTree>
  </p:cSld>
  <p:clrMapOvr>
    <a:masterClrMapping xmlns:a="http://schemas.openxmlformats.org/drawingml/2006/main"/>
  </p:clrMapOvr>
</p:sld>
</file>