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b367d7583642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3e37f3452342a3"/>
  </p:sldMasterIdLst>
  <p:sldIdLst>
    <p:sldId xmlns:r="http://schemas.openxmlformats.org/officeDocument/2006/relationships" id="256" r:id="R44bad7d6d90249f6"/>
    <p:sldId xmlns:r="http://schemas.openxmlformats.org/officeDocument/2006/relationships" id="257" r:id="R0d93fc6d05594ad1"/>
    <p:sldId xmlns:r="http://schemas.openxmlformats.org/officeDocument/2006/relationships" id="258" r:id="R300f1f4dc1ed4219"/>
    <p:sldId xmlns:r="http://schemas.openxmlformats.org/officeDocument/2006/relationships" id="259" r:id="R9cb62124401d4ebb"/>
    <p:sldId xmlns:r="http://schemas.openxmlformats.org/officeDocument/2006/relationships" id="260" r:id="R0e94799e4bd34bc7"/>
    <p:sldId xmlns:r="http://schemas.openxmlformats.org/officeDocument/2006/relationships" id="261" r:id="R1fb8eb4031d249aa"/>
    <p:sldId xmlns:r="http://schemas.openxmlformats.org/officeDocument/2006/relationships" id="262" r:id="Rb6aa8bde7dd148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3e37f3452342a3" /><Relationship Type="http://schemas.openxmlformats.org/officeDocument/2006/relationships/slide" Target="/ppt/slides/slide1.xml" Id="R44bad7d6d90249f6" /><Relationship Type="http://schemas.openxmlformats.org/officeDocument/2006/relationships/slide" Target="/ppt/slides/slide2.xml" Id="R0d93fc6d05594ad1" /><Relationship Type="http://schemas.openxmlformats.org/officeDocument/2006/relationships/slide" Target="/ppt/slides/slide3.xml" Id="R300f1f4dc1ed4219" /><Relationship Type="http://schemas.openxmlformats.org/officeDocument/2006/relationships/slide" Target="/ppt/slides/slide4.xml" Id="R9cb62124401d4ebb" /><Relationship Type="http://schemas.openxmlformats.org/officeDocument/2006/relationships/slide" Target="/ppt/slides/slide5.xml" Id="R0e94799e4bd34bc7" /><Relationship Type="http://schemas.openxmlformats.org/officeDocument/2006/relationships/slide" Target="/ppt/slides/slide6.xml" Id="R1fb8eb4031d249aa" /><Relationship Type="http://schemas.openxmlformats.org/officeDocument/2006/relationships/slide" Target="/ppt/slides/slide7.xml" Id="Rb6aa8bde7dd148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a630c0c47f44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f68ba19234403" /><Relationship Type="http://schemas.openxmlformats.org/officeDocument/2006/relationships/theme" Target="/ppt/slideMasters/theme/theme1.xml" Id="R464a8e2daa0846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8f68ba192344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a624f752240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76be457c646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6c852dad447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0f30f8c1f4e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93fe705f54a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1793ed11a44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b989d7eed40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18 491 658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20 747 994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20 869 892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LEFDAL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Frode Lefdal, Lassaveien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925 087 688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 AS</a:t>
            </a:r>
          </a:p>
        </p:txBody>
      </p:sp>
    </p:spTree>
  </p:cSld>
  <p:clrMapOvr>
    <a:masterClrMapping xmlns:a="http://schemas.openxmlformats.org/drawingml/2006/main"/>
  </p:clrMapOvr>
</p:sld>
</file>