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36a4b95f0543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74154f7adf4a13"/>
  </p:sldMasterIdLst>
  <p:sldIdLst>
    <p:sldId xmlns:r="http://schemas.openxmlformats.org/officeDocument/2006/relationships" id="256" r:id="Rc04030d1bd424f7f"/>
    <p:sldId xmlns:r="http://schemas.openxmlformats.org/officeDocument/2006/relationships" id="257" r:id="R62844fd2f57047be"/>
    <p:sldId xmlns:r="http://schemas.openxmlformats.org/officeDocument/2006/relationships" id="258" r:id="Rb8679e9e639049bf"/>
    <p:sldId xmlns:r="http://schemas.openxmlformats.org/officeDocument/2006/relationships" id="259" r:id="R7cbfbc0a7f3e4b7b"/>
    <p:sldId xmlns:r="http://schemas.openxmlformats.org/officeDocument/2006/relationships" id="260" r:id="Re52c1bea19614763"/>
    <p:sldId xmlns:r="http://schemas.openxmlformats.org/officeDocument/2006/relationships" id="261" r:id="R3d287d990f784f58"/>
    <p:sldId xmlns:r="http://schemas.openxmlformats.org/officeDocument/2006/relationships" id="262" r:id="Rd76a99c5ad0d40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4154f7adf4a13" /><Relationship Type="http://schemas.openxmlformats.org/officeDocument/2006/relationships/slide" Target="/ppt/slides/slide1.xml" Id="Rc04030d1bd424f7f" /><Relationship Type="http://schemas.openxmlformats.org/officeDocument/2006/relationships/slide" Target="/ppt/slides/slide2.xml" Id="R62844fd2f57047be" /><Relationship Type="http://schemas.openxmlformats.org/officeDocument/2006/relationships/slide" Target="/ppt/slides/slide3.xml" Id="Rb8679e9e639049bf" /><Relationship Type="http://schemas.openxmlformats.org/officeDocument/2006/relationships/slide" Target="/ppt/slides/slide4.xml" Id="R7cbfbc0a7f3e4b7b" /><Relationship Type="http://schemas.openxmlformats.org/officeDocument/2006/relationships/slide" Target="/ppt/slides/slide5.xml" Id="Re52c1bea19614763" /><Relationship Type="http://schemas.openxmlformats.org/officeDocument/2006/relationships/slide" Target="/ppt/slides/slide6.xml" Id="R3d287d990f784f58" /><Relationship Type="http://schemas.openxmlformats.org/officeDocument/2006/relationships/slide" Target="/ppt/slides/slide7.xml" Id="Rd76a99c5ad0d40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bcbfabdd5f4c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e7cb4b54e4ef7" /><Relationship Type="http://schemas.openxmlformats.org/officeDocument/2006/relationships/theme" Target="/ppt/slideMasters/theme/theme1.xml" Id="Rc63fee687e7844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ee7cb4b54e4e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ec769284f49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59dfe493944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a811a94b54e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b489a9abe4f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ae95729e140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0c65cf97f49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3071ea7bd46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FOX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FOX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FOX MEDIA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FOX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FOX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FOX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FOX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 WENCHE TORILL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RIISER ANNETTE RAVNEBERG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ANN KRISTIN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FOX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925 086 150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FOX MEDIA AS</a:t>
            </a:r>
          </a:p>
        </p:txBody>
      </p:sp>
    </p:spTree>
  </p:cSld>
  <p:clrMapOvr>
    <a:masterClrMapping xmlns:a="http://schemas.openxmlformats.org/drawingml/2006/main"/>
  </p:clrMapOvr>
</p:sld>
</file>