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14cacf1d2940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1a7cb9d2bd41da"/>
  </p:sldMasterIdLst>
  <p:sldIdLst>
    <p:sldId xmlns:r="http://schemas.openxmlformats.org/officeDocument/2006/relationships" id="256" r:id="R57f7a45d4aff4f5c"/>
    <p:sldId xmlns:r="http://schemas.openxmlformats.org/officeDocument/2006/relationships" id="257" r:id="Rb9c605cd42f64236"/>
    <p:sldId xmlns:r="http://schemas.openxmlformats.org/officeDocument/2006/relationships" id="258" r:id="Ra88ba4eda4d74829"/>
    <p:sldId xmlns:r="http://schemas.openxmlformats.org/officeDocument/2006/relationships" id="259" r:id="R455f7d5fa7d64048"/>
    <p:sldId xmlns:r="http://schemas.openxmlformats.org/officeDocument/2006/relationships" id="260" r:id="R1c9b8c8853c54514"/>
    <p:sldId xmlns:r="http://schemas.openxmlformats.org/officeDocument/2006/relationships" id="261" r:id="Rd8348a15b6534c0b"/>
    <p:sldId xmlns:r="http://schemas.openxmlformats.org/officeDocument/2006/relationships" id="262" r:id="R4f819b23654b4d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1a7cb9d2bd41da" /><Relationship Type="http://schemas.openxmlformats.org/officeDocument/2006/relationships/slide" Target="/ppt/slides/slide1.xml" Id="R57f7a45d4aff4f5c" /><Relationship Type="http://schemas.openxmlformats.org/officeDocument/2006/relationships/slide" Target="/ppt/slides/slide2.xml" Id="Rb9c605cd42f64236" /><Relationship Type="http://schemas.openxmlformats.org/officeDocument/2006/relationships/slide" Target="/ppt/slides/slide3.xml" Id="Ra88ba4eda4d74829" /><Relationship Type="http://schemas.openxmlformats.org/officeDocument/2006/relationships/slide" Target="/ppt/slides/slide4.xml" Id="R455f7d5fa7d64048" /><Relationship Type="http://schemas.openxmlformats.org/officeDocument/2006/relationships/slide" Target="/ppt/slides/slide5.xml" Id="R1c9b8c8853c54514" /><Relationship Type="http://schemas.openxmlformats.org/officeDocument/2006/relationships/slide" Target="/ppt/slides/slide6.xml" Id="Rd8348a15b6534c0b" /><Relationship Type="http://schemas.openxmlformats.org/officeDocument/2006/relationships/slide" Target="/ppt/slides/slide7.xml" Id="R4f819b23654b4d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626821295640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6ccef1f2945b2" /><Relationship Type="http://schemas.openxmlformats.org/officeDocument/2006/relationships/theme" Target="/ppt/slideMasters/theme/theme1.xml" Id="R02fabfb2368e45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d6ccef1f2945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b1d6f87c14c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4c01a49d646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b4893f41f4a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da0bacd4b4c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658710ffb4e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a78cd778d43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64c852a934d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PUST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PUST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22 499 387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4 250 341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3 039 303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5 146 278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17 700 512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KIRE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NÆSS LEIF TINUS SMITH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RYPEFJORD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33B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925 085 448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PUST AS</a:t>
            </a:r>
          </a:p>
        </p:txBody>
      </p:sp>
    </p:spTree>
  </p:cSld>
  <p:clrMapOvr>
    <a:masterClrMapping xmlns:a="http://schemas.openxmlformats.org/drawingml/2006/main"/>
  </p:clrMapOvr>
</p:sld>
</file>