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d0c0ae1ad48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20bc272b545ee"/>
  </p:sldMasterIdLst>
  <p:sldIdLst>
    <p:sldId xmlns:r="http://schemas.openxmlformats.org/officeDocument/2006/relationships" id="256" r:id="R37ee9721f36b4403"/>
    <p:sldId xmlns:r="http://schemas.openxmlformats.org/officeDocument/2006/relationships" id="257" r:id="Reeb9bb7e0aa6465f"/>
    <p:sldId xmlns:r="http://schemas.openxmlformats.org/officeDocument/2006/relationships" id="258" r:id="R41d26fbd9ebf435e"/>
    <p:sldId xmlns:r="http://schemas.openxmlformats.org/officeDocument/2006/relationships" id="259" r:id="R93448c0d3b914936"/>
    <p:sldId xmlns:r="http://schemas.openxmlformats.org/officeDocument/2006/relationships" id="260" r:id="Rc00dbac53a3e4b46"/>
    <p:sldId xmlns:r="http://schemas.openxmlformats.org/officeDocument/2006/relationships" id="261" r:id="Rf8989c7423274b8c"/>
    <p:sldId xmlns:r="http://schemas.openxmlformats.org/officeDocument/2006/relationships" id="262" r:id="R585a5fb782f64a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20bc272b545ee" /><Relationship Type="http://schemas.openxmlformats.org/officeDocument/2006/relationships/slide" Target="/ppt/slides/slide1.xml" Id="R37ee9721f36b4403" /><Relationship Type="http://schemas.openxmlformats.org/officeDocument/2006/relationships/slide" Target="/ppt/slides/slide2.xml" Id="Reeb9bb7e0aa6465f" /><Relationship Type="http://schemas.openxmlformats.org/officeDocument/2006/relationships/slide" Target="/ppt/slides/slide3.xml" Id="R41d26fbd9ebf435e" /><Relationship Type="http://schemas.openxmlformats.org/officeDocument/2006/relationships/slide" Target="/ppt/slides/slide4.xml" Id="R93448c0d3b914936" /><Relationship Type="http://schemas.openxmlformats.org/officeDocument/2006/relationships/slide" Target="/ppt/slides/slide5.xml" Id="Rc00dbac53a3e4b46" /><Relationship Type="http://schemas.openxmlformats.org/officeDocument/2006/relationships/slide" Target="/ppt/slides/slide6.xml" Id="Rf8989c7423274b8c" /><Relationship Type="http://schemas.openxmlformats.org/officeDocument/2006/relationships/slide" Target="/ppt/slides/slide7.xml" Id="R585a5fb782f64a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80b55527a41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f9dc8738144bf" /><Relationship Type="http://schemas.openxmlformats.org/officeDocument/2006/relationships/theme" Target="/ppt/slideMasters/theme/theme1.xml" Id="Re7bbb4cafa964a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cf9dc8738144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96bc974d942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a32eed77244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63004795342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aa675d637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069b6672144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e14a4fff847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0756b2a164d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SJEVALIER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SJEVALIER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SJEVALIER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SJEVALIER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SJEVALIER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SJEVALIER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558 596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SJEVALIER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KARL-MAGNUS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SJEVALIER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Hjortsbergveien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1784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925 085 340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SJEVALIER HOLDING AS</a:t>
            </a:r>
          </a:p>
        </p:txBody>
      </p:sp>
    </p:spTree>
  </p:cSld>
  <p:clrMapOvr>
    <a:masterClrMapping xmlns:a="http://schemas.openxmlformats.org/drawingml/2006/main"/>
  </p:clrMapOvr>
</p:sld>
</file>