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dc2b0d4b9f43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7dd2ea62f447d8"/>
  </p:sldMasterIdLst>
  <p:sldIdLst>
    <p:sldId xmlns:r="http://schemas.openxmlformats.org/officeDocument/2006/relationships" id="256" r:id="R151e5363cbab4d11"/>
    <p:sldId xmlns:r="http://schemas.openxmlformats.org/officeDocument/2006/relationships" id="257" r:id="R33dd2065ba51489d"/>
    <p:sldId xmlns:r="http://schemas.openxmlformats.org/officeDocument/2006/relationships" id="258" r:id="R79b9d311b84141d6"/>
    <p:sldId xmlns:r="http://schemas.openxmlformats.org/officeDocument/2006/relationships" id="259" r:id="Rf6c79ce1b12c4346"/>
    <p:sldId xmlns:r="http://schemas.openxmlformats.org/officeDocument/2006/relationships" id="260" r:id="R3190be3cc12c4001"/>
    <p:sldId xmlns:r="http://schemas.openxmlformats.org/officeDocument/2006/relationships" id="261" r:id="R9c85d583da0049dd"/>
    <p:sldId xmlns:r="http://schemas.openxmlformats.org/officeDocument/2006/relationships" id="262" r:id="Rc9bcda9a3a4240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dd2ea62f447d8" /><Relationship Type="http://schemas.openxmlformats.org/officeDocument/2006/relationships/slide" Target="/ppt/slides/slide1.xml" Id="R151e5363cbab4d11" /><Relationship Type="http://schemas.openxmlformats.org/officeDocument/2006/relationships/slide" Target="/ppt/slides/slide2.xml" Id="R33dd2065ba51489d" /><Relationship Type="http://schemas.openxmlformats.org/officeDocument/2006/relationships/slide" Target="/ppt/slides/slide3.xml" Id="R79b9d311b84141d6" /><Relationship Type="http://schemas.openxmlformats.org/officeDocument/2006/relationships/slide" Target="/ppt/slides/slide4.xml" Id="Rf6c79ce1b12c4346" /><Relationship Type="http://schemas.openxmlformats.org/officeDocument/2006/relationships/slide" Target="/ppt/slides/slide5.xml" Id="R3190be3cc12c4001" /><Relationship Type="http://schemas.openxmlformats.org/officeDocument/2006/relationships/slide" Target="/ppt/slides/slide6.xml" Id="R9c85d583da0049dd" /><Relationship Type="http://schemas.openxmlformats.org/officeDocument/2006/relationships/slide" Target="/ppt/slides/slide7.xml" Id="Rc9bcda9a3a4240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901c5bfb8643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a4b70f3724189" /><Relationship Type="http://schemas.openxmlformats.org/officeDocument/2006/relationships/theme" Target="/ppt/slideMasters/theme/theme1.xml" Id="Rce53658b802b40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aa4b70f37241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5c21423ca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eee15668941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2fbe7c2dd48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1a25fe30d45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5a930c97f42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efa75b6ad4a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bb1c9be0b4b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FLYTLIE &amp; ROCHE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FLYTLIE &amp; ROCHE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FLYTLIE &amp; ROCHE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FLYTLIE &amp; ROCHE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FLYTLIE &amp; ROCHE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FLYTLIE &amp; ROCHE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FLYTLIE &amp; ROCHE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ROCHE STEPHAN S FLYTLIE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FLYTLIE &amp; ROCHE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H303, Fyrstikkbakken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925 085 324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FLYTLIE &amp; ROCHE INVEST AS</a:t>
            </a:r>
          </a:p>
        </p:txBody>
      </p:sp>
    </p:spTree>
  </p:cSld>
  <p:clrMapOvr>
    <a:masterClrMapping xmlns:a="http://schemas.openxmlformats.org/drawingml/2006/main"/>
  </p:clrMapOvr>
</p:sld>
</file>