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31756eaa9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4915c64c2d4e75"/>
  </p:sldMasterIdLst>
  <p:sldIdLst>
    <p:sldId xmlns:r="http://schemas.openxmlformats.org/officeDocument/2006/relationships" id="256" r:id="R7d5617a34f0b4687"/>
    <p:sldId xmlns:r="http://schemas.openxmlformats.org/officeDocument/2006/relationships" id="257" r:id="Rdb74b0c615894d53"/>
    <p:sldId xmlns:r="http://schemas.openxmlformats.org/officeDocument/2006/relationships" id="258" r:id="R34f4b4a44e9242a0"/>
    <p:sldId xmlns:r="http://schemas.openxmlformats.org/officeDocument/2006/relationships" id="259" r:id="R9779d26c60e047d2"/>
    <p:sldId xmlns:r="http://schemas.openxmlformats.org/officeDocument/2006/relationships" id="260" r:id="Re2a14cf2998d44bc"/>
    <p:sldId xmlns:r="http://schemas.openxmlformats.org/officeDocument/2006/relationships" id="261" r:id="R7126083bf40f43d6"/>
    <p:sldId xmlns:r="http://schemas.openxmlformats.org/officeDocument/2006/relationships" id="262" r:id="Redf5c47f4ae6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915c64c2d4e75" /><Relationship Type="http://schemas.openxmlformats.org/officeDocument/2006/relationships/slide" Target="/ppt/slides/slide1.xml" Id="R7d5617a34f0b4687" /><Relationship Type="http://schemas.openxmlformats.org/officeDocument/2006/relationships/slide" Target="/ppt/slides/slide2.xml" Id="Rdb74b0c615894d53" /><Relationship Type="http://schemas.openxmlformats.org/officeDocument/2006/relationships/slide" Target="/ppt/slides/slide3.xml" Id="R34f4b4a44e9242a0" /><Relationship Type="http://schemas.openxmlformats.org/officeDocument/2006/relationships/slide" Target="/ppt/slides/slide4.xml" Id="R9779d26c60e047d2" /><Relationship Type="http://schemas.openxmlformats.org/officeDocument/2006/relationships/slide" Target="/ppt/slides/slide5.xml" Id="Re2a14cf2998d44bc" /><Relationship Type="http://schemas.openxmlformats.org/officeDocument/2006/relationships/slide" Target="/ppt/slides/slide6.xml" Id="R7126083bf40f43d6" /><Relationship Type="http://schemas.openxmlformats.org/officeDocument/2006/relationships/slide" Target="/ppt/slides/slide7.xml" Id="Redf5c47f4ae6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96be18266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43e6bc0e54a21" /><Relationship Type="http://schemas.openxmlformats.org/officeDocument/2006/relationships/theme" Target="/ppt/slideMasters/theme/theme1.xml" Id="R6c5ed2f6607f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43e6bc0e5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abd985221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fc5c7bc4e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10df5bee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68919cde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6cbed1c5242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83c2bf384b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4d88be0c6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ACADEMIA EUROPAEA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ACADEMIA EUROPAEA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ACADEMIA EUROPAEA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ACADEMIA EUROPAEA BERGEN AS</a:t>
            </a:r>
          </a:p>
        </p:txBody>
      </p:sp>
    </p:spTree>
  </p:cSld>
  <p:clrMapOvr>
    <a:masterClrMapping xmlns:a="http://schemas.openxmlformats.org/drawingml/2006/main"/>
  </p:clrMapOvr>
</p:sld>
</file>