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c4b198a31184c8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3779a9ffc304a1b"/>
  </p:sldMasterIdLst>
  <p:sldIdLst>
    <p:sldId xmlns:r="http://schemas.openxmlformats.org/officeDocument/2006/relationships" id="256" r:id="R9944ddf741604f15"/>
    <p:sldId xmlns:r="http://schemas.openxmlformats.org/officeDocument/2006/relationships" id="257" r:id="R623f7e72ebc5420d"/>
    <p:sldId xmlns:r="http://schemas.openxmlformats.org/officeDocument/2006/relationships" id="258" r:id="R4228337de7964209"/>
    <p:sldId xmlns:r="http://schemas.openxmlformats.org/officeDocument/2006/relationships" id="259" r:id="R79880b9fbc5d4cd5"/>
    <p:sldId xmlns:r="http://schemas.openxmlformats.org/officeDocument/2006/relationships" id="260" r:id="R3fd6219e168a4ec3"/>
    <p:sldId xmlns:r="http://schemas.openxmlformats.org/officeDocument/2006/relationships" id="261" r:id="R53b16f6e97924bb5"/>
    <p:sldId xmlns:r="http://schemas.openxmlformats.org/officeDocument/2006/relationships" id="262" r:id="Rebe86535ac54492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3779a9ffc304a1b" /><Relationship Type="http://schemas.openxmlformats.org/officeDocument/2006/relationships/slide" Target="/ppt/slides/slide1.xml" Id="R9944ddf741604f15" /><Relationship Type="http://schemas.openxmlformats.org/officeDocument/2006/relationships/slide" Target="/ppt/slides/slide2.xml" Id="R623f7e72ebc5420d" /><Relationship Type="http://schemas.openxmlformats.org/officeDocument/2006/relationships/slide" Target="/ppt/slides/slide3.xml" Id="R4228337de7964209" /><Relationship Type="http://schemas.openxmlformats.org/officeDocument/2006/relationships/slide" Target="/ppt/slides/slide4.xml" Id="R79880b9fbc5d4cd5" /><Relationship Type="http://schemas.openxmlformats.org/officeDocument/2006/relationships/slide" Target="/ppt/slides/slide5.xml" Id="R3fd6219e168a4ec3" /><Relationship Type="http://schemas.openxmlformats.org/officeDocument/2006/relationships/slide" Target="/ppt/slides/slide6.xml" Id="R53b16f6e97924bb5" /><Relationship Type="http://schemas.openxmlformats.org/officeDocument/2006/relationships/slide" Target="/ppt/slides/slide7.xml" Id="Rebe86535ac54492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6eaae47f065460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4d40a399304ec4" /><Relationship Type="http://schemas.openxmlformats.org/officeDocument/2006/relationships/theme" Target="/ppt/slideMasters/theme/theme1.xml" Id="Rac89609bb94f43d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d4d40a399304ec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a073da5e6149d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9da160b8774ad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f0f9f979184e6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42ceb27e51465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0a076d4f94454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6d8eeabc2f46b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b2f57d4cd2442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EJLIS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EJLIS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EJLIS AS ble etablert [år] og holder til i Stavanger.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EJLIS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EJLIS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EJLIS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−12 013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−11 974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148 688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231 051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EJLIS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VEEN SILJE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EJLIS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Eiganesveien 95A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4009 Stavanger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925 082 813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EJLIS AS</a:t>
            </a:r>
          </a:p>
        </p:txBody>
      </p:sp>
    </p:spTree>
  </p:cSld>
  <p:clrMapOvr>
    <a:masterClrMapping xmlns:a="http://schemas.openxmlformats.org/drawingml/2006/main"/>
  </p:clrMapOvr>
</p:sld>
</file>