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6ec647f1146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26a5b464246a5"/>
  </p:sldMasterIdLst>
  <p:sldIdLst>
    <p:sldId xmlns:r="http://schemas.openxmlformats.org/officeDocument/2006/relationships" id="256" r:id="Rc0d14614fbf5456e"/>
    <p:sldId xmlns:r="http://schemas.openxmlformats.org/officeDocument/2006/relationships" id="257" r:id="R87fee879d4144781"/>
    <p:sldId xmlns:r="http://schemas.openxmlformats.org/officeDocument/2006/relationships" id="258" r:id="Rb6ebb81fd1c74f47"/>
    <p:sldId xmlns:r="http://schemas.openxmlformats.org/officeDocument/2006/relationships" id="259" r:id="Rc648438043b844ed"/>
    <p:sldId xmlns:r="http://schemas.openxmlformats.org/officeDocument/2006/relationships" id="260" r:id="R210011ed241b4443"/>
    <p:sldId xmlns:r="http://schemas.openxmlformats.org/officeDocument/2006/relationships" id="261" r:id="R6bac24ad5cd941b1"/>
    <p:sldId xmlns:r="http://schemas.openxmlformats.org/officeDocument/2006/relationships" id="262" r:id="R3740ed9fb158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26a5b464246a5" /><Relationship Type="http://schemas.openxmlformats.org/officeDocument/2006/relationships/slide" Target="/ppt/slides/slide1.xml" Id="Rc0d14614fbf5456e" /><Relationship Type="http://schemas.openxmlformats.org/officeDocument/2006/relationships/slide" Target="/ppt/slides/slide2.xml" Id="R87fee879d4144781" /><Relationship Type="http://schemas.openxmlformats.org/officeDocument/2006/relationships/slide" Target="/ppt/slides/slide3.xml" Id="Rb6ebb81fd1c74f47" /><Relationship Type="http://schemas.openxmlformats.org/officeDocument/2006/relationships/slide" Target="/ppt/slides/slide4.xml" Id="Rc648438043b844ed" /><Relationship Type="http://schemas.openxmlformats.org/officeDocument/2006/relationships/slide" Target="/ppt/slides/slide5.xml" Id="R210011ed241b4443" /><Relationship Type="http://schemas.openxmlformats.org/officeDocument/2006/relationships/slide" Target="/ppt/slides/slide6.xml" Id="R6bac24ad5cd941b1" /><Relationship Type="http://schemas.openxmlformats.org/officeDocument/2006/relationships/slide" Target="/ppt/slides/slide7.xml" Id="R3740ed9fb158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0d7a132b4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a1bb4a94a4e74" /><Relationship Type="http://schemas.openxmlformats.org/officeDocument/2006/relationships/theme" Target="/ppt/slideMasters/theme/theme1.xml" Id="R6c7b05d51696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a1bb4a94a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10cd21c4c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a5930d365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5ef80c1d7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a5cf8db2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46f62984b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9a9d22aa348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a2c72674a40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TAKSTARENA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TAKSTARENA INNLANDET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1 088 286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774 353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KARL-GISLE SKJELBOSTAD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Dalbyvegen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925 078 743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TAKSTARENA INNLANDET AS</a:t>
            </a:r>
          </a:p>
        </p:txBody>
      </p:sp>
    </p:spTree>
  </p:cSld>
  <p:clrMapOvr>
    <a:masterClrMapping xmlns:a="http://schemas.openxmlformats.org/drawingml/2006/main"/>
  </p:clrMapOvr>
</p:sld>
</file>