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94ede197774a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a3bbf6262d4673"/>
  </p:sldMasterIdLst>
  <p:sldIdLst>
    <p:sldId xmlns:r="http://schemas.openxmlformats.org/officeDocument/2006/relationships" id="256" r:id="R5dc693ac7c0e4fe4"/>
    <p:sldId xmlns:r="http://schemas.openxmlformats.org/officeDocument/2006/relationships" id="257" r:id="R37f1e35b1d70453f"/>
    <p:sldId xmlns:r="http://schemas.openxmlformats.org/officeDocument/2006/relationships" id="258" r:id="R2fc484edc4a143d2"/>
    <p:sldId xmlns:r="http://schemas.openxmlformats.org/officeDocument/2006/relationships" id="259" r:id="Rfcbf5da6118d436e"/>
    <p:sldId xmlns:r="http://schemas.openxmlformats.org/officeDocument/2006/relationships" id="260" r:id="R11c921dc55564f51"/>
    <p:sldId xmlns:r="http://schemas.openxmlformats.org/officeDocument/2006/relationships" id="261" r:id="R09796df687834b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a3bbf6262d4673" /><Relationship Type="http://schemas.openxmlformats.org/officeDocument/2006/relationships/slide" Target="/ppt/slides/slide1.xml" Id="R5dc693ac7c0e4fe4" /><Relationship Type="http://schemas.openxmlformats.org/officeDocument/2006/relationships/slide" Target="/ppt/slides/slide2.xml" Id="R37f1e35b1d70453f" /><Relationship Type="http://schemas.openxmlformats.org/officeDocument/2006/relationships/slide" Target="/ppt/slides/slide3.xml" Id="R2fc484edc4a143d2" /><Relationship Type="http://schemas.openxmlformats.org/officeDocument/2006/relationships/slide" Target="/ppt/slides/slide4.xml" Id="Rfcbf5da6118d436e" /><Relationship Type="http://schemas.openxmlformats.org/officeDocument/2006/relationships/slide" Target="/ppt/slides/slide5.xml" Id="R11c921dc55564f51" /><Relationship Type="http://schemas.openxmlformats.org/officeDocument/2006/relationships/slide" Target="/ppt/slides/slide6.xml" Id="R09796df687834b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07d4513a674b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670019847463f" /><Relationship Type="http://schemas.openxmlformats.org/officeDocument/2006/relationships/theme" Target="/ppt/slideMasters/theme/theme1.xml" Id="R5fac429cb96140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867001984746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059fa71b242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77686182a40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49b229136f4f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19c8fbaaf4b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91b34240742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8e48fc4ba42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AGDK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AGDK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464 731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512 700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925 076 791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AGDK HOLDING AS</a:t>
            </a:r>
          </a:p>
        </p:txBody>
      </p:sp>
    </p:spTree>
  </p:cSld>
  <p:clrMapOvr>
    <a:masterClrMapping xmlns:a="http://schemas.openxmlformats.org/drawingml/2006/main"/>
  </p:clrMapOvr>
</p:sld>
</file>