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1f866353d6d4d9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9521edbc17b4079"/>
  </p:sldMasterIdLst>
  <p:sldIdLst>
    <p:sldId xmlns:r="http://schemas.openxmlformats.org/officeDocument/2006/relationships" id="256" r:id="R37731e04ebd44c8d"/>
    <p:sldId xmlns:r="http://schemas.openxmlformats.org/officeDocument/2006/relationships" id="257" r:id="R7865b748ef024fb4"/>
    <p:sldId xmlns:r="http://schemas.openxmlformats.org/officeDocument/2006/relationships" id="258" r:id="Rbb553d0e21b34abf"/>
    <p:sldId xmlns:r="http://schemas.openxmlformats.org/officeDocument/2006/relationships" id="259" r:id="R73afc0a2312041fb"/>
    <p:sldId xmlns:r="http://schemas.openxmlformats.org/officeDocument/2006/relationships" id="260" r:id="R088500dd8fc743fc"/>
    <p:sldId xmlns:r="http://schemas.openxmlformats.org/officeDocument/2006/relationships" id="261" r:id="Rdbe8b8597fae4c4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521edbc17b4079" /><Relationship Type="http://schemas.openxmlformats.org/officeDocument/2006/relationships/slide" Target="/ppt/slides/slide1.xml" Id="R37731e04ebd44c8d" /><Relationship Type="http://schemas.openxmlformats.org/officeDocument/2006/relationships/slide" Target="/ppt/slides/slide2.xml" Id="R7865b748ef024fb4" /><Relationship Type="http://schemas.openxmlformats.org/officeDocument/2006/relationships/slide" Target="/ppt/slides/slide3.xml" Id="Rbb553d0e21b34abf" /><Relationship Type="http://schemas.openxmlformats.org/officeDocument/2006/relationships/slide" Target="/ppt/slides/slide4.xml" Id="R73afc0a2312041fb" /><Relationship Type="http://schemas.openxmlformats.org/officeDocument/2006/relationships/slide" Target="/ppt/slides/slide5.xml" Id="R088500dd8fc743fc" /><Relationship Type="http://schemas.openxmlformats.org/officeDocument/2006/relationships/slide" Target="/ppt/slides/slide6.xml" Id="Rdbe8b8597fae4c4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3562441065462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680c5284db4470" /><Relationship Type="http://schemas.openxmlformats.org/officeDocument/2006/relationships/theme" Target="/ppt/slideMasters/theme/theme1.xml" Id="R84aacefdc92f424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c680c5284db447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9e7574db8640c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88c2e549ab4ca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af17c97499479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4c74f496d047e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683dc682eb4db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e994ee9c2242c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RØRLEGGER KRO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 KRO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RØRLEGGER KRO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 KRO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 KRO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 KRO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2020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438 591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−31 786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−31 412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−1 412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464 757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 KRO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925 075 310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 KRO AS</a:t>
            </a:r>
          </a:p>
        </p:txBody>
      </p:sp>
    </p:spTree>
  </p:cSld>
  <p:clrMapOvr>
    <a:masterClrMapping xmlns:a="http://schemas.openxmlformats.org/drawingml/2006/main"/>
  </p:clrMapOvr>
</p:sld>
</file>