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507f7ad25641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d541bba42d4b4b"/>
  </p:sldMasterIdLst>
  <p:sldIdLst>
    <p:sldId xmlns:r="http://schemas.openxmlformats.org/officeDocument/2006/relationships" id="256" r:id="Rc4902e56a5914596"/>
    <p:sldId xmlns:r="http://schemas.openxmlformats.org/officeDocument/2006/relationships" id="257" r:id="Rb39114f9dadb4ee4"/>
    <p:sldId xmlns:r="http://schemas.openxmlformats.org/officeDocument/2006/relationships" id="258" r:id="Re389f00dcb1e45f2"/>
    <p:sldId xmlns:r="http://schemas.openxmlformats.org/officeDocument/2006/relationships" id="259" r:id="Rd19b4a8f81644ed9"/>
    <p:sldId xmlns:r="http://schemas.openxmlformats.org/officeDocument/2006/relationships" id="260" r:id="Rb27a43d32060466a"/>
    <p:sldId xmlns:r="http://schemas.openxmlformats.org/officeDocument/2006/relationships" id="261" r:id="Rc7d9bec2206a49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d541bba42d4b4b" /><Relationship Type="http://schemas.openxmlformats.org/officeDocument/2006/relationships/slide" Target="/ppt/slides/slide1.xml" Id="Rc4902e56a5914596" /><Relationship Type="http://schemas.openxmlformats.org/officeDocument/2006/relationships/slide" Target="/ppt/slides/slide2.xml" Id="Rb39114f9dadb4ee4" /><Relationship Type="http://schemas.openxmlformats.org/officeDocument/2006/relationships/slide" Target="/ppt/slides/slide3.xml" Id="Re389f00dcb1e45f2" /><Relationship Type="http://schemas.openxmlformats.org/officeDocument/2006/relationships/slide" Target="/ppt/slides/slide4.xml" Id="Rd19b4a8f81644ed9" /><Relationship Type="http://schemas.openxmlformats.org/officeDocument/2006/relationships/slide" Target="/ppt/slides/slide5.xml" Id="Rb27a43d32060466a" /><Relationship Type="http://schemas.openxmlformats.org/officeDocument/2006/relationships/slide" Target="/ppt/slides/slide6.xml" Id="Rc7d9bec2206a49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87df63f4746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be02fa36c4cd2" /><Relationship Type="http://schemas.openxmlformats.org/officeDocument/2006/relationships/theme" Target="/ppt/slideMasters/theme/theme1.xml" Id="R711af9e573d343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cbe02fa36c4c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1010da0bb49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38f62265149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5017f19e744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4f40b10f348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d6d4f0ee843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62314ca664c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KRO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KRO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KRO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KRO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KRO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KRO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925 075 310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KRO AS</a:t>
            </a:r>
          </a:p>
        </p:txBody>
      </p:sp>
    </p:spTree>
  </p:cSld>
  <p:clrMapOvr>
    <a:masterClrMapping xmlns:a="http://schemas.openxmlformats.org/drawingml/2006/main"/>
  </p:clrMapOvr>
</p:sld>
</file>