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d27cb0dc95d40d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9ca02c090e14bee"/>
  </p:sldMasterIdLst>
  <p:sldIdLst>
    <p:sldId xmlns:r="http://schemas.openxmlformats.org/officeDocument/2006/relationships" id="256" r:id="R2a2e1b222e18408f"/>
    <p:sldId xmlns:r="http://schemas.openxmlformats.org/officeDocument/2006/relationships" id="257" r:id="R77469d61759a4cff"/>
    <p:sldId xmlns:r="http://schemas.openxmlformats.org/officeDocument/2006/relationships" id="258" r:id="R94ebac02a73b4791"/>
    <p:sldId xmlns:r="http://schemas.openxmlformats.org/officeDocument/2006/relationships" id="259" r:id="R9d531fccdf734ccb"/>
    <p:sldId xmlns:r="http://schemas.openxmlformats.org/officeDocument/2006/relationships" id="260" r:id="R2ddf52e4d9bb40f8"/>
    <p:sldId xmlns:r="http://schemas.openxmlformats.org/officeDocument/2006/relationships" id="261" r:id="Rcee6dd9e08cc465e"/>
    <p:sldId xmlns:r="http://schemas.openxmlformats.org/officeDocument/2006/relationships" id="262" r:id="R3896b238efb14f4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9ca02c090e14bee" /><Relationship Type="http://schemas.openxmlformats.org/officeDocument/2006/relationships/slide" Target="/ppt/slides/slide1.xml" Id="R2a2e1b222e18408f" /><Relationship Type="http://schemas.openxmlformats.org/officeDocument/2006/relationships/slide" Target="/ppt/slides/slide2.xml" Id="R77469d61759a4cff" /><Relationship Type="http://schemas.openxmlformats.org/officeDocument/2006/relationships/slide" Target="/ppt/slides/slide3.xml" Id="R94ebac02a73b4791" /><Relationship Type="http://schemas.openxmlformats.org/officeDocument/2006/relationships/slide" Target="/ppt/slides/slide4.xml" Id="R9d531fccdf734ccb" /><Relationship Type="http://schemas.openxmlformats.org/officeDocument/2006/relationships/slide" Target="/ppt/slides/slide5.xml" Id="R2ddf52e4d9bb40f8" /><Relationship Type="http://schemas.openxmlformats.org/officeDocument/2006/relationships/slide" Target="/ppt/slides/slide6.xml" Id="Rcee6dd9e08cc465e" /><Relationship Type="http://schemas.openxmlformats.org/officeDocument/2006/relationships/slide" Target="/ppt/slides/slide7.xml" Id="R3896b238efb14f4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7cf3ef0b364496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7d872d2bdf46c2" /><Relationship Type="http://schemas.openxmlformats.org/officeDocument/2006/relationships/theme" Target="/ppt/slideMasters/theme/theme1.xml" Id="Rf2b21dfba0ab4f4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a7d872d2bdf46c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0b677a09774ae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032556ad13476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acd7682815453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5607814efe48a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ea66151bce431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728e115055496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32a99ec88548c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PARKGATEN 4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PARKGATEN 4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PARKGATEN 4 AS ble etablert [år] og holder til i Ålesund.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PARKGATEN 4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PARKGATEN 4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PARKGATEN 4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3 448 713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2 780 693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710 632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300 436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26 754 900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PARKGATEN 4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BROKELBANK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PARKGATEN 4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Kirkegata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6004 Ålesund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post@spseiendom.no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925 075 159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PARKGATEN 4 AS</a:t>
            </a:r>
          </a:p>
        </p:txBody>
      </p:sp>
    </p:spTree>
  </p:cSld>
  <p:clrMapOvr>
    <a:masterClrMapping xmlns:a="http://schemas.openxmlformats.org/drawingml/2006/main"/>
  </p:clrMapOvr>
</p:sld>
</file>