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39f422f76344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fd4abf5ea94ca6"/>
  </p:sldMasterIdLst>
  <p:sldIdLst>
    <p:sldId xmlns:r="http://schemas.openxmlformats.org/officeDocument/2006/relationships" id="256" r:id="R55dce289afc3477f"/>
    <p:sldId xmlns:r="http://schemas.openxmlformats.org/officeDocument/2006/relationships" id="257" r:id="R431ae2c4a66e47e1"/>
    <p:sldId xmlns:r="http://schemas.openxmlformats.org/officeDocument/2006/relationships" id="258" r:id="R2f72b2bc0ee8467e"/>
    <p:sldId xmlns:r="http://schemas.openxmlformats.org/officeDocument/2006/relationships" id="259" r:id="R2e797b8273c24270"/>
    <p:sldId xmlns:r="http://schemas.openxmlformats.org/officeDocument/2006/relationships" id="260" r:id="R28a684164fd7454a"/>
    <p:sldId xmlns:r="http://schemas.openxmlformats.org/officeDocument/2006/relationships" id="261" r:id="Re62ed875029742d3"/>
    <p:sldId xmlns:r="http://schemas.openxmlformats.org/officeDocument/2006/relationships" id="262" r:id="R156b91b5f111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fd4abf5ea94ca6" /><Relationship Type="http://schemas.openxmlformats.org/officeDocument/2006/relationships/slide" Target="/ppt/slides/slide1.xml" Id="R55dce289afc3477f" /><Relationship Type="http://schemas.openxmlformats.org/officeDocument/2006/relationships/slide" Target="/ppt/slides/slide2.xml" Id="R431ae2c4a66e47e1" /><Relationship Type="http://schemas.openxmlformats.org/officeDocument/2006/relationships/slide" Target="/ppt/slides/slide3.xml" Id="R2f72b2bc0ee8467e" /><Relationship Type="http://schemas.openxmlformats.org/officeDocument/2006/relationships/slide" Target="/ppt/slides/slide4.xml" Id="R2e797b8273c24270" /><Relationship Type="http://schemas.openxmlformats.org/officeDocument/2006/relationships/slide" Target="/ppt/slides/slide5.xml" Id="R28a684164fd7454a" /><Relationship Type="http://schemas.openxmlformats.org/officeDocument/2006/relationships/slide" Target="/ppt/slides/slide6.xml" Id="Re62ed875029742d3" /><Relationship Type="http://schemas.openxmlformats.org/officeDocument/2006/relationships/slide" Target="/ppt/slides/slide7.xml" Id="R156b91b5f111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07baf0b8c45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ba8d8806c44c7" /><Relationship Type="http://schemas.openxmlformats.org/officeDocument/2006/relationships/theme" Target="/ppt/slideMasters/theme/theme1.xml" Id="R356689d54a9a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2ba8d8806c44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763222e0341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d5ef59f1c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5cdf41ac247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815f9aa934f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50452f01549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67389dcb343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d74666d48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SPOTLY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SPOTLY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SPOTLY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SPOTLY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SPOTLY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SPOTLY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−68 584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SPOTLY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PROPLY AS  –  62,6 %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JEVER APS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 WEIRD APS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MOFLAG INVEST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SPOTLY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925 072 281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SPOTLY AS</a:t>
            </a:r>
          </a:p>
        </p:txBody>
      </p:sp>
    </p:spTree>
  </p:cSld>
  <p:clrMapOvr>
    <a:masterClrMapping xmlns:a="http://schemas.openxmlformats.org/drawingml/2006/main"/>
  </p:clrMapOvr>
</p:sld>
</file>