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5cf1b6449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bddb2d0c849cf"/>
  </p:sldMasterIdLst>
  <p:sldIdLst>
    <p:sldId xmlns:r="http://schemas.openxmlformats.org/officeDocument/2006/relationships" id="256" r:id="Rca541ff1506c407b"/>
    <p:sldId xmlns:r="http://schemas.openxmlformats.org/officeDocument/2006/relationships" id="257" r:id="Rcd2d599edbb1495d"/>
    <p:sldId xmlns:r="http://schemas.openxmlformats.org/officeDocument/2006/relationships" id="258" r:id="R91ba982b11fb4f4b"/>
    <p:sldId xmlns:r="http://schemas.openxmlformats.org/officeDocument/2006/relationships" id="259" r:id="R5dd0e0b188df488d"/>
    <p:sldId xmlns:r="http://schemas.openxmlformats.org/officeDocument/2006/relationships" id="260" r:id="R4f94a840245b4911"/>
    <p:sldId xmlns:r="http://schemas.openxmlformats.org/officeDocument/2006/relationships" id="261" r:id="R82dbd45590714bf2"/>
    <p:sldId xmlns:r="http://schemas.openxmlformats.org/officeDocument/2006/relationships" id="262" r:id="R182faf0fd591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bddb2d0c849cf" /><Relationship Type="http://schemas.openxmlformats.org/officeDocument/2006/relationships/slide" Target="/ppt/slides/slide1.xml" Id="Rca541ff1506c407b" /><Relationship Type="http://schemas.openxmlformats.org/officeDocument/2006/relationships/slide" Target="/ppt/slides/slide2.xml" Id="Rcd2d599edbb1495d" /><Relationship Type="http://schemas.openxmlformats.org/officeDocument/2006/relationships/slide" Target="/ppt/slides/slide3.xml" Id="R91ba982b11fb4f4b" /><Relationship Type="http://schemas.openxmlformats.org/officeDocument/2006/relationships/slide" Target="/ppt/slides/slide4.xml" Id="R5dd0e0b188df488d" /><Relationship Type="http://schemas.openxmlformats.org/officeDocument/2006/relationships/slide" Target="/ppt/slides/slide5.xml" Id="R4f94a840245b4911" /><Relationship Type="http://schemas.openxmlformats.org/officeDocument/2006/relationships/slide" Target="/ppt/slides/slide6.xml" Id="R82dbd45590714bf2" /><Relationship Type="http://schemas.openxmlformats.org/officeDocument/2006/relationships/slide" Target="/ppt/slides/slide7.xml" Id="R182faf0fd591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4617bc894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ab248405c445e" /><Relationship Type="http://schemas.openxmlformats.org/officeDocument/2006/relationships/theme" Target="/ppt/slideMasters/theme/theme1.xml" Id="R5577fcdfdd3e43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ab248405c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fb8e0f55746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7e5feee5a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c4d078cca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663730d9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dfa7f4f65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0bb874b4344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9344a2bb6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BAYKAN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BAYKAN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8 300 839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2 028 659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BAYKAN SUAT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ÖZTÜRK ALEV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925 072 206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BAYKAN AS</a:t>
            </a:r>
          </a:p>
        </p:txBody>
      </p:sp>
    </p:spTree>
  </p:cSld>
  <p:clrMapOvr>
    <a:masterClrMapping xmlns:a="http://schemas.openxmlformats.org/drawingml/2006/main"/>
  </p:clrMapOvr>
</p:sld>
</file>