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7a1a7aced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6c131af394f2c"/>
  </p:sldMasterIdLst>
  <p:sldIdLst>
    <p:sldId xmlns:r="http://schemas.openxmlformats.org/officeDocument/2006/relationships" id="256" r:id="R3917198f997e4828"/>
    <p:sldId xmlns:r="http://schemas.openxmlformats.org/officeDocument/2006/relationships" id="257" r:id="R705583038c83433b"/>
    <p:sldId xmlns:r="http://schemas.openxmlformats.org/officeDocument/2006/relationships" id="258" r:id="Re52cc90f8768489e"/>
    <p:sldId xmlns:r="http://schemas.openxmlformats.org/officeDocument/2006/relationships" id="259" r:id="R4cce9f213ed24c9a"/>
    <p:sldId xmlns:r="http://schemas.openxmlformats.org/officeDocument/2006/relationships" id="260" r:id="R825568ce785f4fc5"/>
    <p:sldId xmlns:r="http://schemas.openxmlformats.org/officeDocument/2006/relationships" id="261" r:id="R255b394bfe1e499c"/>
    <p:sldId xmlns:r="http://schemas.openxmlformats.org/officeDocument/2006/relationships" id="262" r:id="Ra351d161e3f3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6c131af394f2c" /><Relationship Type="http://schemas.openxmlformats.org/officeDocument/2006/relationships/slide" Target="/ppt/slides/slide1.xml" Id="R3917198f997e4828" /><Relationship Type="http://schemas.openxmlformats.org/officeDocument/2006/relationships/slide" Target="/ppt/slides/slide2.xml" Id="R705583038c83433b" /><Relationship Type="http://schemas.openxmlformats.org/officeDocument/2006/relationships/slide" Target="/ppt/slides/slide3.xml" Id="Re52cc90f8768489e" /><Relationship Type="http://schemas.openxmlformats.org/officeDocument/2006/relationships/slide" Target="/ppt/slides/slide4.xml" Id="R4cce9f213ed24c9a" /><Relationship Type="http://schemas.openxmlformats.org/officeDocument/2006/relationships/slide" Target="/ppt/slides/slide5.xml" Id="R825568ce785f4fc5" /><Relationship Type="http://schemas.openxmlformats.org/officeDocument/2006/relationships/slide" Target="/ppt/slides/slide6.xml" Id="R255b394bfe1e499c" /><Relationship Type="http://schemas.openxmlformats.org/officeDocument/2006/relationships/slide" Target="/ppt/slides/slide7.xml" Id="Ra351d161e3f3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9d41b875b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c921955764177" /><Relationship Type="http://schemas.openxmlformats.org/officeDocument/2006/relationships/theme" Target="/ppt/slideMasters/theme/theme1.xml" Id="R07531975a56a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c92195576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7dfe61bd8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319ac038d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7cc350dff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bf7b82cf3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0c1b6c82c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be342398c4b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606199671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 ETABLERER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ETABLERER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1 265 125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584 484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766 192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KASTRATI LIRIDONA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Huk aveny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925 059 307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 ETABLERER AS</a:t>
            </a:r>
          </a:p>
        </p:txBody>
      </p:sp>
    </p:spTree>
  </p:cSld>
  <p:clrMapOvr>
    <a:masterClrMapping xmlns:a="http://schemas.openxmlformats.org/drawingml/2006/main"/>
  </p:clrMapOvr>
</p:sld>
</file>