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7136ae1d2644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a1d25d74d460e"/>
  </p:sldMasterIdLst>
  <p:sldIdLst>
    <p:sldId xmlns:r="http://schemas.openxmlformats.org/officeDocument/2006/relationships" id="256" r:id="Rd191055971bc42e3"/>
    <p:sldId xmlns:r="http://schemas.openxmlformats.org/officeDocument/2006/relationships" id="257" r:id="Rd94b1db014614a10"/>
    <p:sldId xmlns:r="http://schemas.openxmlformats.org/officeDocument/2006/relationships" id="258" r:id="R623f7654082c4f92"/>
    <p:sldId xmlns:r="http://schemas.openxmlformats.org/officeDocument/2006/relationships" id="259" r:id="R283468a494b8478d"/>
    <p:sldId xmlns:r="http://schemas.openxmlformats.org/officeDocument/2006/relationships" id="260" r:id="Rd475e4b3252941ad"/>
    <p:sldId xmlns:r="http://schemas.openxmlformats.org/officeDocument/2006/relationships" id="261" r:id="Ra20d3ecc360c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a1d25d74d460e" /><Relationship Type="http://schemas.openxmlformats.org/officeDocument/2006/relationships/slide" Target="/ppt/slides/slide1.xml" Id="Rd191055971bc42e3" /><Relationship Type="http://schemas.openxmlformats.org/officeDocument/2006/relationships/slide" Target="/ppt/slides/slide2.xml" Id="Rd94b1db014614a10" /><Relationship Type="http://schemas.openxmlformats.org/officeDocument/2006/relationships/slide" Target="/ppt/slides/slide3.xml" Id="R623f7654082c4f92" /><Relationship Type="http://schemas.openxmlformats.org/officeDocument/2006/relationships/slide" Target="/ppt/slides/slide4.xml" Id="R283468a494b8478d" /><Relationship Type="http://schemas.openxmlformats.org/officeDocument/2006/relationships/slide" Target="/ppt/slides/slide5.xml" Id="Rd475e4b3252941ad" /><Relationship Type="http://schemas.openxmlformats.org/officeDocument/2006/relationships/slide" Target="/ppt/slides/slide6.xml" Id="Ra20d3ecc360c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c7ff97c9f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4d2089a5c46b2" /><Relationship Type="http://schemas.openxmlformats.org/officeDocument/2006/relationships/theme" Target="/ppt/slideMasters/theme/theme1.xml" Id="Ra51d0cbaf2614a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e4d2089a5c46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34d06617e44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ab7a9a2264d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d19faf4c64a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1b15b97c2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58708c0d047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033c71c8b47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BJERKE ALMENNING 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ALMENNING 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ALMENNING KS ble etablert [år] og holder til i Maura.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ALMENNING 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ALMENNING 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ALMENNING 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−325 484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7 358 134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18 023 577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ALMENNING 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Nordåsvegen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2032 Maura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925 039 284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ALMENNING KS</a:t>
            </a:r>
          </a:p>
        </p:txBody>
      </p:sp>
    </p:spTree>
  </p:cSld>
  <p:clrMapOvr>
    <a:masterClrMapping xmlns:a="http://schemas.openxmlformats.org/drawingml/2006/main"/>
  </p:clrMapOvr>
</p:sld>
</file>