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ca9015b2754a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e65d6c78424553"/>
  </p:sldMasterIdLst>
  <p:sldIdLst>
    <p:sldId xmlns:r="http://schemas.openxmlformats.org/officeDocument/2006/relationships" id="256" r:id="R7f8878afd8094c74"/>
    <p:sldId xmlns:r="http://schemas.openxmlformats.org/officeDocument/2006/relationships" id="257" r:id="Racc26a0345c244f5"/>
    <p:sldId xmlns:r="http://schemas.openxmlformats.org/officeDocument/2006/relationships" id="258" r:id="R427bee5d306e432e"/>
    <p:sldId xmlns:r="http://schemas.openxmlformats.org/officeDocument/2006/relationships" id="259" r:id="Rb03ed3614a4f4489"/>
    <p:sldId xmlns:r="http://schemas.openxmlformats.org/officeDocument/2006/relationships" id="260" r:id="Rdc5a0ccaa1304252"/>
    <p:sldId xmlns:r="http://schemas.openxmlformats.org/officeDocument/2006/relationships" id="261" r:id="R834fd2a21cc841e5"/>
    <p:sldId xmlns:r="http://schemas.openxmlformats.org/officeDocument/2006/relationships" id="262" r:id="R489379d7393b48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65d6c78424553" /><Relationship Type="http://schemas.openxmlformats.org/officeDocument/2006/relationships/slide" Target="/ppt/slides/slide1.xml" Id="R7f8878afd8094c74" /><Relationship Type="http://schemas.openxmlformats.org/officeDocument/2006/relationships/slide" Target="/ppt/slides/slide2.xml" Id="Racc26a0345c244f5" /><Relationship Type="http://schemas.openxmlformats.org/officeDocument/2006/relationships/slide" Target="/ppt/slides/slide3.xml" Id="R427bee5d306e432e" /><Relationship Type="http://schemas.openxmlformats.org/officeDocument/2006/relationships/slide" Target="/ppt/slides/slide4.xml" Id="Rb03ed3614a4f4489" /><Relationship Type="http://schemas.openxmlformats.org/officeDocument/2006/relationships/slide" Target="/ppt/slides/slide5.xml" Id="Rdc5a0ccaa1304252" /><Relationship Type="http://schemas.openxmlformats.org/officeDocument/2006/relationships/slide" Target="/ppt/slides/slide6.xml" Id="R834fd2a21cc841e5" /><Relationship Type="http://schemas.openxmlformats.org/officeDocument/2006/relationships/slide" Target="/ppt/slides/slide7.xml" Id="R489379d7393b48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2668c01e948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1c82f565b4e67" /><Relationship Type="http://schemas.openxmlformats.org/officeDocument/2006/relationships/theme" Target="/ppt/slideMasters/theme/theme1.xml" Id="R9246574a568649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c1c82f565b4e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7d7acbae249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6e4cec7ed46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71daa8e5946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a0225028847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04d51901244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90973301e42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82a26ddfc46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HAUSTE AS ble etablert [år] og holder til i Ostereidet.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1 651 930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5993 Ostereidet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925 037 990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HAUSTE AS</a:t>
            </a:r>
          </a:p>
        </p:txBody>
      </p:sp>
    </p:spTree>
  </p:cSld>
  <p:clrMapOvr>
    <a:masterClrMapping xmlns:a="http://schemas.openxmlformats.org/drawingml/2006/main"/>
  </p:clrMapOvr>
</p:sld>
</file>