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939eb8fad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8610648c64bae"/>
  </p:sldMasterIdLst>
  <p:sldIdLst>
    <p:sldId xmlns:r="http://schemas.openxmlformats.org/officeDocument/2006/relationships" id="256" r:id="Raad34e2e06ab4f05"/>
    <p:sldId xmlns:r="http://schemas.openxmlformats.org/officeDocument/2006/relationships" id="257" r:id="Raed025c1e5354b46"/>
    <p:sldId xmlns:r="http://schemas.openxmlformats.org/officeDocument/2006/relationships" id="258" r:id="R5e6116b69d134277"/>
    <p:sldId xmlns:r="http://schemas.openxmlformats.org/officeDocument/2006/relationships" id="259" r:id="R1d6c64b07a9145e3"/>
    <p:sldId xmlns:r="http://schemas.openxmlformats.org/officeDocument/2006/relationships" id="260" r:id="R22d92babad5c4f73"/>
    <p:sldId xmlns:r="http://schemas.openxmlformats.org/officeDocument/2006/relationships" id="261" r:id="R06d8669d47174ab2"/>
    <p:sldId xmlns:r="http://schemas.openxmlformats.org/officeDocument/2006/relationships" id="262" r:id="R9c6c7357cc9f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8610648c64bae" /><Relationship Type="http://schemas.openxmlformats.org/officeDocument/2006/relationships/slide" Target="/ppt/slides/slide1.xml" Id="Raad34e2e06ab4f05" /><Relationship Type="http://schemas.openxmlformats.org/officeDocument/2006/relationships/slide" Target="/ppt/slides/slide2.xml" Id="Raed025c1e5354b46" /><Relationship Type="http://schemas.openxmlformats.org/officeDocument/2006/relationships/slide" Target="/ppt/slides/slide3.xml" Id="R5e6116b69d134277" /><Relationship Type="http://schemas.openxmlformats.org/officeDocument/2006/relationships/slide" Target="/ppt/slides/slide4.xml" Id="R1d6c64b07a9145e3" /><Relationship Type="http://schemas.openxmlformats.org/officeDocument/2006/relationships/slide" Target="/ppt/slides/slide5.xml" Id="R22d92babad5c4f73" /><Relationship Type="http://schemas.openxmlformats.org/officeDocument/2006/relationships/slide" Target="/ppt/slides/slide6.xml" Id="R06d8669d47174ab2" /><Relationship Type="http://schemas.openxmlformats.org/officeDocument/2006/relationships/slide" Target="/ppt/slides/slide7.xml" Id="R9c6c7357cc9f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c5e23116b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48956c304697" /><Relationship Type="http://schemas.openxmlformats.org/officeDocument/2006/relationships/theme" Target="/ppt/slideMasters/theme/theme1.xml" Id="R06d5b7f59663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948956c30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71d58a41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c6535d90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b2b4c6ae7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f0b2d8463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07f2ef6e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99abafab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8f74dc44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MOE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−2 178 707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100 771 290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LANGLI-INVEST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 INVESTMENT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MOE-INVEST AS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KMOE AS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SPEED HOLDING AS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