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d9fd13b90f41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cf5a75badb4d19"/>
  </p:sldMasterIdLst>
  <p:sldIdLst>
    <p:sldId xmlns:r="http://schemas.openxmlformats.org/officeDocument/2006/relationships" id="256" r:id="R985a2876cb494095"/>
    <p:sldId xmlns:r="http://schemas.openxmlformats.org/officeDocument/2006/relationships" id="257" r:id="R64be51d695b34d09"/>
    <p:sldId xmlns:r="http://schemas.openxmlformats.org/officeDocument/2006/relationships" id="258" r:id="R55d1f104a5de4c3f"/>
    <p:sldId xmlns:r="http://schemas.openxmlformats.org/officeDocument/2006/relationships" id="259" r:id="R9818cd14514b4ab8"/>
    <p:sldId xmlns:r="http://schemas.openxmlformats.org/officeDocument/2006/relationships" id="260" r:id="Ree84bece490c4c78"/>
    <p:sldId xmlns:r="http://schemas.openxmlformats.org/officeDocument/2006/relationships" id="261" r:id="Rfe42fee345184b46"/>
    <p:sldId xmlns:r="http://schemas.openxmlformats.org/officeDocument/2006/relationships" id="262" r:id="Rc6d824ccdfb14d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cf5a75badb4d19" /><Relationship Type="http://schemas.openxmlformats.org/officeDocument/2006/relationships/slide" Target="/ppt/slides/slide1.xml" Id="R985a2876cb494095" /><Relationship Type="http://schemas.openxmlformats.org/officeDocument/2006/relationships/slide" Target="/ppt/slides/slide2.xml" Id="R64be51d695b34d09" /><Relationship Type="http://schemas.openxmlformats.org/officeDocument/2006/relationships/slide" Target="/ppt/slides/slide3.xml" Id="R55d1f104a5de4c3f" /><Relationship Type="http://schemas.openxmlformats.org/officeDocument/2006/relationships/slide" Target="/ppt/slides/slide4.xml" Id="R9818cd14514b4ab8" /><Relationship Type="http://schemas.openxmlformats.org/officeDocument/2006/relationships/slide" Target="/ppt/slides/slide5.xml" Id="Ree84bece490c4c78" /><Relationship Type="http://schemas.openxmlformats.org/officeDocument/2006/relationships/slide" Target="/ppt/slides/slide6.xml" Id="Rfe42fee345184b46" /><Relationship Type="http://schemas.openxmlformats.org/officeDocument/2006/relationships/slide" Target="/ppt/slides/slide7.xml" Id="Rc6d824ccdfb14d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06f640a2084b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22221a0e94d49" /><Relationship Type="http://schemas.openxmlformats.org/officeDocument/2006/relationships/theme" Target="/ppt/slideMasters/theme/theme1.xml" Id="R58f1868dffbe42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922221a0e94d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96195330148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30c8e4bdd41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bfd30a54c41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47e43653f45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f26ec0dae47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9ed390bb346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02eaeed5d4f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NUJA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NUJA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NUJA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NUJA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NUJA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NUJA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2 313 221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1 565 281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1 033 888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1 017 440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16 232 167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NUJA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NUJA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NUJA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925 037 265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NUJA EIENDOM AS</a:t>
            </a:r>
          </a:p>
        </p:txBody>
      </p:sp>
    </p:spTree>
  </p:cSld>
  <p:clrMapOvr>
    <a:masterClrMapping xmlns:a="http://schemas.openxmlformats.org/drawingml/2006/main"/>
  </p:clrMapOvr>
</p:sld>
</file>