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4f99a4b11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a62377d934773"/>
  </p:sldMasterIdLst>
  <p:sldIdLst>
    <p:sldId xmlns:r="http://schemas.openxmlformats.org/officeDocument/2006/relationships" id="256" r:id="R804ca93f08de4c51"/>
    <p:sldId xmlns:r="http://schemas.openxmlformats.org/officeDocument/2006/relationships" id="257" r:id="Rf8f125b6506f4325"/>
    <p:sldId xmlns:r="http://schemas.openxmlformats.org/officeDocument/2006/relationships" id="258" r:id="R890dea4516b64c5e"/>
    <p:sldId xmlns:r="http://schemas.openxmlformats.org/officeDocument/2006/relationships" id="259" r:id="Rf8661d2ac2034ea6"/>
    <p:sldId xmlns:r="http://schemas.openxmlformats.org/officeDocument/2006/relationships" id="260" r:id="Ra55c4b641b8b4fea"/>
    <p:sldId xmlns:r="http://schemas.openxmlformats.org/officeDocument/2006/relationships" id="261" r:id="Rb4a0e9497103463b"/>
    <p:sldId xmlns:r="http://schemas.openxmlformats.org/officeDocument/2006/relationships" id="262" r:id="Ra6552ac3c669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a62377d934773" /><Relationship Type="http://schemas.openxmlformats.org/officeDocument/2006/relationships/slide" Target="/ppt/slides/slide1.xml" Id="R804ca93f08de4c51" /><Relationship Type="http://schemas.openxmlformats.org/officeDocument/2006/relationships/slide" Target="/ppt/slides/slide2.xml" Id="Rf8f125b6506f4325" /><Relationship Type="http://schemas.openxmlformats.org/officeDocument/2006/relationships/slide" Target="/ppt/slides/slide3.xml" Id="R890dea4516b64c5e" /><Relationship Type="http://schemas.openxmlformats.org/officeDocument/2006/relationships/slide" Target="/ppt/slides/slide4.xml" Id="Rf8661d2ac2034ea6" /><Relationship Type="http://schemas.openxmlformats.org/officeDocument/2006/relationships/slide" Target="/ppt/slides/slide5.xml" Id="Ra55c4b641b8b4fea" /><Relationship Type="http://schemas.openxmlformats.org/officeDocument/2006/relationships/slide" Target="/ppt/slides/slide6.xml" Id="Rb4a0e9497103463b" /><Relationship Type="http://schemas.openxmlformats.org/officeDocument/2006/relationships/slide" Target="/ppt/slides/slide7.xml" Id="Ra6552ac3c669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2d36efde9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76ad8f8ef4761" /><Relationship Type="http://schemas.openxmlformats.org/officeDocument/2006/relationships/theme" Target="/ppt/slideMasters/theme/theme1.xml" Id="R6beb406335ce43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76ad8f8ef47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6d2d62da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4b6b35f56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36cadf6b5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93151d853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b836e32b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b35d05f0f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1da683b85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HERRE/VOLD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HERRE/VOLD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506 313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OSCAR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Oscar Halvorsen, Hafrakerskrenten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925 033 715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HERRE/VOLD HOLDING AS</a:t>
            </a:r>
          </a:p>
        </p:txBody>
      </p:sp>
    </p:spTree>
  </p:cSld>
  <p:clrMapOvr>
    <a:masterClrMapping xmlns:a="http://schemas.openxmlformats.org/drawingml/2006/main"/>
  </p:clrMapOvr>
</p:sld>
</file>