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165bbfe6d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8ddb86283842ac"/>
  </p:sldMasterIdLst>
  <p:sldIdLst>
    <p:sldId xmlns:r="http://schemas.openxmlformats.org/officeDocument/2006/relationships" id="256" r:id="R9ce3bf1717184fd1"/>
    <p:sldId xmlns:r="http://schemas.openxmlformats.org/officeDocument/2006/relationships" id="257" r:id="R0f88bc1058bf4fb1"/>
    <p:sldId xmlns:r="http://schemas.openxmlformats.org/officeDocument/2006/relationships" id="258" r:id="R65af01e5c8394436"/>
    <p:sldId xmlns:r="http://schemas.openxmlformats.org/officeDocument/2006/relationships" id="259" r:id="R470578e13c134400"/>
    <p:sldId xmlns:r="http://schemas.openxmlformats.org/officeDocument/2006/relationships" id="260" r:id="R61ed0f2fe67f4089"/>
    <p:sldId xmlns:r="http://schemas.openxmlformats.org/officeDocument/2006/relationships" id="261" r:id="R5afdc406549d493b"/>
    <p:sldId xmlns:r="http://schemas.openxmlformats.org/officeDocument/2006/relationships" id="262" r:id="Rf937f7f30406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ddb86283842ac" /><Relationship Type="http://schemas.openxmlformats.org/officeDocument/2006/relationships/slide" Target="/ppt/slides/slide1.xml" Id="R9ce3bf1717184fd1" /><Relationship Type="http://schemas.openxmlformats.org/officeDocument/2006/relationships/slide" Target="/ppt/slides/slide2.xml" Id="R0f88bc1058bf4fb1" /><Relationship Type="http://schemas.openxmlformats.org/officeDocument/2006/relationships/slide" Target="/ppt/slides/slide3.xml" Id="R65af01e5c8394436" /><Relationship Type="http://schemas.openxmlformats.org/officeDocument/2006/relationships/slide" Target="/ppt/slides/slide4.xml" Id="R470578e13c134400" /><Relationship Type="http://schemas.openxmlformats.org/officeDocument/2006/relationships/slide" Target="/ppt/slides/slide5.xml" Id="R61ed0f2fe67f4089" /><Relationship Type="http://schemas.openxmlformats.org/officeDocument/2006/relationships/slide" Target="/ppt/slides/slide6.xml" Id="R5afdc406549d493b" /><Relationship Type="http://schemas.openxmlformats.org/officeDocument/2006/relationships/slide" Target="/ppt/slides/slide7.xml" Id="Rf937f7f30406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1b2bb839b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8b74fe934707" /><Relationship Type="http://schemas.openxmlformats.org/officeDocument/2006/relationships/theme" Target="/ppt/slideMasters/theme/theme1.xml" Id="Rd0d8b979fe32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88b74fe93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ab46f9778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cb1201a6b44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92b033ea1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6e43caa79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c4df16f6147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c4c4a50c24f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d89f362f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JOJAJU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JOJAJU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7 429 366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REMCO BERNARDUS JOHANNES PRINS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Remco Prins, Kleivveien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925 028 134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JOJAJU INVEST AS</a:t>
            </a:r>
          </a:p>
        </p:txBody>
      </p:sp>
    </p:spTree>
  </p:cSld>
  <p:clrMapOvr>
    <a:masterClrMapping xmlns:a="http://schemas.openxmlformats.org/drawingml/2006/main"/>
  </p:clrMapOvr>
</p:sld>
</file>