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6dbd08eb1004dd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35265d5540740eb"/>
  </p:sldMasterIdLst>
  <p:sldIdLst>
    <p:sldId xmlns:r="http://schemas.openxmlformats.org/officeDocument/2006/relationships" id="256" r:id="R289849510d014d76"/>
    <p:sldId xmlns:r="http://schemas.openxmlformats.org/officeDocument/2006/relationships" id="257" r:id="R0b5bfa1574544c01"/>
    <p:sldId xmlns:r="http://schemas.openxmlformats.org/officeDocument/2006/relationships" id="258" r:id="R930cda1cacc04867"/>
    <p:sldId xmlns:r="http://schemas.openxmlformats.org/officeDocument/2006/relationships" id="259" r:id="R255dd0fd087b4b45"/>
    <p:sldId xmlns:r="http://schemas.openxmlformats.org/officeDocument/2006/relationships" id="260" r:id="Rca8997795ec543ae"/>
    <p:sldId xmlns:r="http://schemas.openxmlformats.org/officeDocument/2006/relationships" id="261" r:id="R8b798fd1083e4fb9"/>
    <p:sldId xmlns:r="http://schemas.openxmlformats.org/officeDocument/2006/relationships" id="262" r:id="R99ca45a594954e9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5265d5540740eb" /><Relationship Type="http://schemas.openxmlformats.org/officeDocument/2006/relationships/slide" Target="/ppt/slides/slide1.xml" Id="R289849510d014d76" /><Relationship Type="http://schemas.openxmlformats.org/officeDocument/2006/relationships/slide" Target="/ppt/slides/slide2.xml" Id="R0b5bfa1574544c01" /><Relationship Type="http://schemas.openxmlformats.org/officeDocument/2006/relationships/slide" Target="/ppt/slides/slide3.xml" Id="R930cda1cacc04867" /><Relationship Type="http://schemas.openxmlformats.org/officeDocument/2006/relationships/slide" Target="/ppt/slides/slide4.xml" Id="R255dd0fd087b4b45" /><Relationship Type="http://schemas.openxmlformats.org/officeDocument/2006/relationships/slide" Target="/ppt/slides/slide5.xml" Id="Rca8997795ec543ae" /><Relationship Type="http://schemas.openxmlformats.org/officeDocument/2006/relationships/slide" Target="/ppt/slides/slide6.xml" Id="R8b798fd1083e4fb9" /><Relationship Type="http://schemas.openxmlformats.org/officeDocument/2006/relationships/slide" Target="/ppt/slides/slide7.xml" Id="R99ca45a594954e9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6b9bab242d45a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1a23e3155542d2" /><Relationship Type="http://schemas.openxmlformats.org/officeDocument/2006/relationships/theme" Target="/ppt/slideMasters/theme/theme1.xml" Id="Rd330fc731f06484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b1a23e3155542d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42fce2ca3743c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651a70e64e4b1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a25793e9d2481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a97a790c044e7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3fd3145162425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35265ae2564e3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182526b0a0429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A&amp;J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A&amp;J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A&amp;J HOLDING AS ble etablert [år] og holder til i Rakkestad.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A&amp;J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A&amp;J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A&amp;J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−13 486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313 801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744 972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756 447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A&amp;J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JOSTEIN HAUGAARD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A&amp;J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Svaleveien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1894 Rakkestad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925 019 267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A&amp;J HOLDING AS</a:t>
            </a:r>
          </a:p>
        </p:txBody>
      </p:sp>
    </p:spTree>
  </p:cSld>
  <p:clrMapOvr>
    <a:masterClrMapping xmlns:a="http://schemas.openxmlformats.org/drawingml/2006/main"/>
  </p:clrMapOvr>
</p:sld>
</file>