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cc199de6643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1b5d7807134f28"/>
  </p:sldMasterIdLst>
  <p:sldIdLst>
    <p:sldId xmlns:r="http://schemas.openxmlformats.org/officeDocument/2006/relationships" id="256" r:id="Raa2cbb38f97b4592"/>
    <p:sldId xmlns:r="http://schemas.openxmlformats.org/officeDocument/2006/relationships" id="257" r:id="R2241d423f60d4796"/>
    <p:sldId xmlns:r="http://schemas.openxmlformats.org/officeDocument/2006/relationships" id="258" r:id="Rec675d9eafee4d9c"/>
    <p:sldId xmlns:r="http://schemas.openxmlformats.org/officeDocument/2006/relationships" id="259" r:id="Rbd7fd83b643a40f8"/>
    <p:sldId xmlns:r="http://schemas.openxmlformats.org/officeDocument/2006/relationships" id="260" r:id="Rb9aa26bc0c6f49b3"/>
    <p:sldId xmlns:r="http://schemas.openxmlformats.org/officeDocument/2006/relationships" id="261" r:id="R8d810a6b2b4d4869"/>
    <p:sldId xmlns:r="http://schemas.openxmlformats.org/officeDocument/2006/relationships" id="262" r:id="Rd2c33fdb8b6548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b5d7807134f28" /><Relationship Type="http://schemas.openxmlformats.org/officeDocument/2006/relationships/slide" Target="/ppt/slides/slide1.xml" Id="Raa2cbb38f97b4592" /><Relationship Type="http://schemas.openxmlformats.org/officeDocument/2006/relationships/slide" Target="/ppt/slides/slide2.xml" Id="R2241d423f60d4796" /><Relationship Type="http://schemas.openxmlformats.org/officeDocument/2006/relationships/slide" Target="/ppt/slides/slide3.xml" Id="Rec675d9eafee4d9c" /><Relationship Type="http://schemas.openxmlformats.org/officeDocument/2006/relationships/slide" Target="/ppt/slides/slide4.xml" Id="Rbd7fd83b643a40f8" /><Relationship Type="http://schemas.openxmlformats.org/officeDocument/2006/relationships/slide" Target="/ppt/slides/slide5.xml" Id="Rb9aa26bc0c6f49b3" /><Relationship Type="http://schemas.openxmlformats.org/officeDocument/2006/relationships/slide" Target="/ppt/slides/slide6.xml" Id="R8d810a6b2b4d4869" /><Relationship Type="http://schemas.openxmlformats.org/officeDocument/2006/relationships/slide" Target="/ppt/slides/slide7.xml" Id="Rd2c33fdb8b6548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29d5c0d2c47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b172de0a64572" /><Relationship Type="http://schemas.openxmlformats.org/officeDocument/2006/relationships/theme" Target="/ppt/slideMasters/theme/theme1.xml" Id="Re7ef3ee72ebf40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4b172de0a645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4cc7e976f42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f99d7344b43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64434f14246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ffd0cec9d49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2c4fb4c4245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189958edd48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41dec441143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MEKVIK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4 714 062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38 677 201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42 962 851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BERGSØYA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BOLGSTRAND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MEKVIK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6517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925 018 724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HOLDING AS</a:t>
            </a:r>
          </a:p>
        </p:txBody>
      </p:sp>
    </p:spTree>
  </p:cSld>
  <p:clrMapOvr>
    <a:masterClrMapping xmlns:a="http://schemas.openxmlformats.org/drawingml/2006/main"/>
  </p:clrMapOvr>
</p:sld>
</file>