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99aac24dff4f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4d7f98d99e48bf"/>
  </p:sldMasterIdLst>
  <p:sldIdLst>
    <p:sldId xmlns:r="http://schemas.openxmlformats.org/officeDocument/2006/relationships" id="256" r:id="Rcddb184c30ad4475"/>
    <p:sldId xmlns:r="http://schemas.openxmlformats.org/officeDocument/2006/relationships" id="257" r:id="Rcfa619765de54d64"/>
    <p:sldId xmlns:r="http://schemas.openxmlformats.org/officeDocument/2006/relationships" id="258" r:id="R3164028eec864dc1"/>
    <p:sldId xmlns:r="http://schemas.openxmlformats.org/officeDocument/2006/relationships" id="259" r:id="Rf4231c688dd041b6"/>
    <p:sldId xmlns:r="http://schemas.openxmlformats.org/officeDocument/2006/relationships" id="260" r:id="R8f423957cc934bcf"/>
    <p:sldId xmlns:r="http://schemas.openxmlformats.org/officeDocument/2006/relationships" id="261" r:id="Rb2897b79f9a44a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d7f98d99e48bf" /><Relationship Type="http://schemas.openxmlformats.org/officeDocument/2006/relationships/slide" Target="/ppt/slides/slide1.xml" Id="Rcddb184c30ad4475" /><Relationship Type="http://schemas.openxmlformats.org/officeDocument/2006/relationships/slide" Target="/ppt/slides/slide2.xml" Id="Rcfa619765de54d64" /><Relationship Type="http://schemas.openxmlformats.org/officeDocument/2006/relationships/slide" Target="/ppt/slides/slide3.xml" Id="R3164028eec864dc1" /><Relationship Type="http://schemas.openxmlformats.org/officeDocument/2006/relationships/slide" Target="/ppt/slides/slide4.xml" Id="Rf4231c688dd041b6" /><Relationship Type="http://schemas.openxmlformats.org/officeDocument/2006/relationships/slide" Target="/ppt/slides/slide5.xml" Id="R8f423957cc934bcf" /><Relationship Type="http://schemas.openxmlformats.org/officeDocument/2006/relationships/slide" Target="/ppt/slides/slide6.xml" Id="Rb2897b79f9a44a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4a7a60755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3447a98b24e77" /><Relationship Type="http://schemas.openxmlformats.org/officeDocument/2006/relationships/theme" Target="/ppt/slideMasters/theme/theme1.xml" Id="R7317c6f9b54640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a3447a98b2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98d484dfd4e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604493c97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67dea637a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699cec87045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c6e2784fd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540291116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SKJOLD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SKJOLD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SKJOLD AS ble etablert [år] og holder til i Øvre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SKJOLD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SKJOLD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SKJOLD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SKJOLD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SKJOLD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Knapphusvegen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5576 Øvre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925 018 325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SKJOLD AS</a:t>
            </a:r>
          </a:p>
        </p:txBody>
      </p:sp>
    </p:spTree>
  </p:cSld>
  <p:clrMapOvr>
    <a:masterClrMapping xmlns:a="http://schemas.openxmlformats.org/drawingml/2006/main"/>
  </p:clrMapOvr>
</p:sld>
</file>