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0092c89f2a4c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a38be4568d4dbd"/>
  </p:sldMasterIdLst>
  <p:sldIdLst>
    <p:sldId xmlns:r="http://schemas.openxmlformats.org/officeDocument/2006/relationships" id="256" r:id="Rbbda73e7211647a6"/>
    <p:sldId xmlns:r="http://schemas.openxmlformats.org/officeDocument/2006/relationships" id="257" r:id="Reaa608b26a7a432f"/>
    <p:sldId xmlns:r="http://schemas.openxmlformats.org/officeDocument/2006/relationships" id="258" r:id="Rb1451f45f85c40ad"/>
    <p:sldId xmlns:r="http://schemas.openxmlformats.org/officeDocument/2006/relationships" id="259" r:id="Rd704ce713e9d4c7c"/>
    <p:sldId xmlns:r="http://schemas.openxmlformats.org/officeDocument/2006/relationships" id="260" r:id="Rdf91d5b514c8498c"/>
    <p:sldId xmlns:r="http://schemas.openxmlformats.org/officeDocument/2006/relationships" id="261" r:id="Raee870f87f6a4516"/>
    <p:sldId xmlns:r="http://schemas.openxmlformats.org/officeDocument/2006/relationships" id="262" r:id="R0a7ed87b96e543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a38be4568d4dbd" /><Relationship Type="http://schemas.openxmlformats.org/officeDocument/2006/relationships/slide" Target="/ppt/slides/slide1.xml" Id="Rbbda73e7211647a6" /><Relationship Type="http://schemas.openxmlformats.org/officeDocument/2006/relationships/slide" Target="/ppt/slides/slide2.xml" Id="Reaa608b26a7a432f" /><Relationship Type="http://schemas.openxmlformats.org/officeDocument/2006/relationships/slide" Target="/ppt/slides/slide3.xml" Id="Rb1451f45f85c40ad" /><Relationship Type="http://schemas.openxmlformats.org/officeDocument/2006/relationships/slide" Target="/ppt/slides/slide4.xml" Id="Rd704ce713e9d4c7c" /><Relationship Type="http://schemas.openxmlformats.org/officeDocument/2006/relationships/slide" Target="/ppt/slides/slide5.xml" Id="Rdf91d5b514c8498c" /><Relationship Type="http://schemas.openxmlformats.org/officeDocument/2006/relationships/slide" Target="/ppt/slides/slide6.xml" Id="Raee870f87f6a4516" /><Relationship Type="http://schemas.openxmlformats.org/officeDocument/2006/relationships/slide" Target="/ppt/slides/slide7.xml" Id="R0a7ed87b96e543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0c6482eb3640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49c57bfda4b8e" /><Relationship Type="http://schemas.openxmlformats.org/officeDocument/2006/relationships/theme" Target="/ppt/slideMasters/theme/theme1.xml" Id="R97aec07f091a4a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149c57bfda4b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ec995b16d48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7d68d98f241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8fff9a2fd4f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c942a4ec849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72cd644cf4b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9f1e96a4349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a79f7572946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CATALE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CATALE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CATALE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CATALE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CATALE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CATALE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8 713 106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CATALE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CATALE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Hosleveien 29A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925 014 672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CATALE AS</a:t>
            </a:r>
          </a:p>
        </p:txBody>
      </p:sp>
    </p:spTree>
  </p:cSld>
  <p:clrMapOvr>
    <a:masterClrMapping xmlns:a="http://schemas.openxmlformats.org/drawingml/2006/main"/>
  </p:clrMapOvr>
</p:sld>
</file>